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48" r:id="rId5"/>
  </p:sldMasterIdLst>
  <p:notesMasterIdLst>
    <p:notesMasterId r:id="rId20"/>
  </p:notesMasterIdLst>
  <p:handoutMasterIdLst>
    <p:handoutMasterId r:id="rId21"/>
  </p:handoutMasterIdLst>
  <p:sldIdLst>
    <p:sldId id="299" r:id="rId6"/>
    <p:sldId id="314" r:id="rId7"/>
    <p:sldId id="306" r:id="rId8"/>
    <p:sldId id="301" r:id="rId9"/>
    <p:sldId id="309" r:id="rId10"/>
    <p:sldId id="302" r:id="rId11"/>
    <p:sldId id="308" r:id="rId12"/>
    <p:sldId id="303" r:id="rId13"/>
    <p:sldId id="305" r:id="rId14"/>
    <p:sldId id="320" r:id="rId15"/>
    <p:sldId id="319" r:id="rId16"/>
    <p:sldId id="315" r:id="rId17"/>
    <p:sldId id="316" r:id="rId18"/>
    <p:sldId id="31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1C7E4486-D64A-5B4D-9D7F-6F79D820FB6A}">
          <p14:sldIdLst>
            <p14:sldId id="299"/>
            <p14:sldId id="314"/>
            <p14:sldId id="306"/>
            <p14:sldId id="301"/>
            <p14:sldId id="309"/>
            <p14:sldId id="302"/>
            <p14:sldId id="308"/>
            <p14:sldId id="303"/>
            <p14:sldId id="305"/>
          </p14:sldIdLst>
        </p14:section>
        <p14:section name="SI UTILE" id="{13FA0FC1-2BC4-7340-9CA2-7D12899094DA}">
          <p14:sldIdLst>
            <p14:sldId id="320"/>
            <p14:sldId id="319"/>
            <p14:sldId id="315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884"/>
    <a:srgbClr val="9E7BB7"/>
    <a:srgbClr val="0181B7"/>
    <a:srgbClr val="35A28A"/>
    <a:srgbClr val="156082"/>
    <a:srgbClr val="4C4594"/>
    <a:srgbClr val="216C74"/>
    <a:srgbClr val="639AC5"/>
    <a:srgbClr val="F37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CF8BE0-2973-A746-A657-098388D4F1FD}" v="686" dt="2025-02-13T14:28:48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1"/>
    <p:restoredTop sz="94669"/>
  </p:normalViewPr>
  <p:slideViewPr>
    <p:cSldViewPr snapToGrid="0">
      <p:cViewPr varScale="1">
        <p:scale>
          <a:sx n="114" d="100"/>
          <a:sy n="114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éloïse  HERVE" userId="187663f1-2bdb-4751-b6e3-68bdf8dc030a" providerId="ADAL" clId="{51EADCFE-813A-4962-8330-8626D375401F}"/>
    <pc:docChg chg="undo custSel addSld delSld modSld modMainMaster">
      <pc:chgData name="Héloïse  HERVE" userId="187663f1-2bdb-4751-b6e3-68bdf8dc030a" providerId="ADAL" clId="{51EADCFE-813A-4962-8330-8626D375401F}" dt="2024-08-09T14:07:34.583" v="14" actId="680"/>
      <pc:docMkLst>
        <pc:docMk/>
      </pc:docMkLst>
      <pc:sldChg chg="addSp delSp modSp mod">
        <pc:chgData name="Héloïse  HERVE" userId="187663f1-2bdb-4751-b6e3-68bdf8dc030a" providerId="ADAL" clId="{51EADCFE-813A-4962-8330-8626D375401F}" dt="2024-08-09T14:05:45.722" v="9" actId="1076"/>
        <pc:sldMkLst>
          <pc:docMk/>
          <pc:sldMk cId="1760135702" sldId="269"/>
        </pc:sldMkLst>
      </pc:sldChg>
      <pc:sldChg chg="modSp mod">
        <pc:chgData name="Héloïse  HERVE" userId="187663f1-2bdb-4751-b6e3-68bdf8dc030a" providerId="ADAL" clId="{51EADCFE-813A-4962-8330-8626D375401F}" dt="2024-08-09T14:05:39.381" v="5" actId="1076"/>
        <pc:sldMkLst>
          <pc:docMk/>
          <pc:sldMk cId="2560594470" sldId="303"/>
        </pc:sldMkLst>
      </pc:sldChg>
      <pc:sldChg chg="addSp delSp new del mod modClrScheme chgLayout">
        <pc:chgData name="Héloïse  HERVE" userId="187663f1-2bdb-4751-b6e3-68bdf8dc030a" providerId="ADAL" clId="{51EADCFE-813A-4962-8330-8626D375401F}" dt="2024-08-09T14:07:34.583" v="14" actId="680"/>
        <pc:sldMkLst>
          <pc:docMk/>
          <pc:sldMk cId="3456815376" sldId="305"/>
        </pc:sldMkLst>
      </pc:sldChg>
      <pc:sldMasterChg chg="modSldLayout">
        <pc:chgData name="Héloïse  HERVE" userId="187663f1-2bdb-4751-b6e3-68bdf8dc030a" providerId="ADAL" clId="{51EADCFE-813A-4962-8330-8626D375401F}" dt="2024-08-09T14:06:31.270" v="10" actId="1076"/>
        <pc:sldMasterMkLst>
          <pc:docMk/>
          <pc:sldMasterMk cId="3747351942" sldId="2147483663"/>
        </pc:sldMasterMkLst>
        <pc:sldLayoutChg chg="modSp mod">
          <pc:chgData name="Héloïse  HERVE" userId="187663f1-2bdb-4751-b6e3-68bdf8dc030a" providerId="ADAL" clId="{51EADCFE-813A-4962-8330-8626D375401F}" dt="2024-08-09T14:06:31.270" v="10" actId="1076"/>
          <pc:sldLayoutMkLst>
            <pc:docMk/>
            <pc:sldMasterMk cId="3747351942" sldId="2147483663"/>
            <pc:sldLayoutMk cId="2835346197" sldId="2147483649"/>
          </pc:sldLayoutMkLst>
        </pc:sldLayoutChg>
      </pc:sldMasterChg>
    </pc:docChg>
  </pc:docChgLst>
  <pc:docChgLst>
    <pc:chgData name="Héloïse  HERVE" userId="187663f1-2bdb-4751-b6e3-68bdf8dc030a" providerId="ADAL" clId="{7B2A4295-36DA-4F49-A59E-79961F084C21}"/>
    <pc:docChg chg="undo custSel addSld delSld modSld modMainMaster">
      <pc:chgData name="Héloïse  HERVE" userId="187663f1-2bdb-4751-b6e3-68bdf8dc030a" providerId="ADAL" clId="{7B2A4295-36DA-4F49-A59E-79961F084C21}" dt="2024-09-24T08:24:22.303" v="49" actId="47"/>
      <pc:docMkLst>
        <pc:docMk/>
      </pc:docMkLst>
      <pc:sldChg chg="modSp mod">
        <pc:chgData name="Héloïse  HERVE" userId="187663f1-2bdb-4751-b6e3-68bdf8dc030a" providerId="ADAL" clId="{7B2A4295-36DA-4F49-A59E-79961F084C21}" dt="2024-09-23T09:45:47.467" v="0" actId="1076"/>
        <pc:sldMkLst>
          <pc:docMk/>
          <pc:sldMk cId="1760135702" sldId="269"/>
        </pc:sldMkLst>
      </pc:sldChg>
      <pc:sldChg chg="modSp mod">
        <pc:chgData name="Héloïse  HERVE" userId="187663f1-2bdb-4751-b6e3-68bdf8dc030a" providerId="ADAL" clId="{7B2A4295-36DA-4F49-A59E-79961F084C21}" dt="2024-09-24T08:24:21.957" v="48" actId="2711"/>
        <pc:sldMkLst>
          <pc:docMk/>
          <pc:sldMk cId="2560594470" sldId="303"/>
        </pc:sldMkLst>
      </pc:sldChg>
      <pc:sldChg chg="delSp new del mod modClrScheme chgLayout">
        <pc:chgData name="Héloïse  HERVE" userId="187663f1-2bdb-4751-b6e3-68bdf8dc030a" providerId="ADAL" clId="{7B2A4295-36DA-4F49-A59E-79961F084C21}" dt="2024-09-24T08:20:09.434" v="31" actId="47"/>
        <pc:sldMkLst>
          <pc:docMk/>
          <pc:sldMk cId="2115782082" sldId="305"/>
        </pc:sldMkLst>
      </pc:sldChg>
      <pc:sldChg chg="addSp delSp modSp new add del mod modClrScheme chgLayout">
        <pc:chgData name="Héloïse  HERVE" userId="187663f1-2bdb-4751-b6e3-68bdf8dc030a" providerId="ADAL" clId="{7B2A4295-36DA-4F49-A59E-79961F084C21}" dt="2024-09-24T08:24:22.303" v="49" actId="47"/>
        <pc:sldMkLst>
          <pc:docMk/>
          <pc:sldMk cId="2726587508" sldId="305"/>
        </pc:sldMkLst>
      </pc:sldChg>
    </pc:docChg>
  </pc:docChgLst>
  <pc:docChgLst>
    <pc:chgData name="Juliette  HARDY" userId="df696ecd-cb79-4495-a8aa-d779f71ac51d" providerId="ADAL" clId="{D3A34B34-98E1-5F4F-BE22-8FA7B911E5C0}"/>
    <pc:docChg chg="undo custSel modSld modMainMaster addSection delSection">
      <pc:chgData name="Juliette  HARDY" userId="df696ecd-cb79-4495-a8aa-d779f71ac51d" providerId="ADAL" clId="{D3A34B34-98E1-5F4F-BE22-8FA7B911E5C0}" dt="2024-11-28T14:34:10.631" v="539" actId="14100"/>
      <pc:docMkLst>
        <pc:docMk/>
      </pc:docMkLst>
      <pc:sldChg chg="addSp delSp modSp mod">
        <pc:chgData name="Juliette  HARDY" userId="df696ecd-cb79-4495-a8aa-d779f71ac51d" providerId="ADAL" clId="{D3A34B34-98E1-5F4F-BE22-8FA7B911E5C0}" dt="2024-11-28T14:34:10.631" v="539" actId="14100"/>
        <pc:sldMkLst>
          <pc:docMk/>
          <pc:sldMk cId="1760135702" sldId="269"/>
        </pc:sldMkLst>
      </pc:sldChg>
      <pc:sldChg chg="addSp delSp modSp mod chgLayout">
        <pc:chgData name="Juliette  HARDY" userId="df696ecd-cb79-4495-a8aa-d779f71ac51d" providerId="ADAL" clId="{D3A34B34-98E1-5F4F-BE22-8FA7B911E5C0}" dt="2024-11-28T14:32:02.994" v="510" actId="478"/>
        <pc:sldMkLst>
          <pc:docMk/>
          <pc:sldMk cId="956167840" sldId="299"/>
        </pc:sldMkLst>
      </pc:sldChg>
      <pc:sldMasterChg chg="addSp delSp modSp mod modSldLayout sldLayoutOrd">
        <pc:chgData name="Juliette  HARDY" userId="df696ecd-cb79-4495-a8aa-d779f71ac51d" providerId="ADAL" clId="{D3A34B34-98E1-5F4F-BE22-8FA7B911E5C0}" dt="2024-11-28T14:02:28.002" v="509" actId="1036"/>
        <pc:sldMasterMkLst>
          <pc:docMk/>
          <pc:sldMasterMk cId="839206859" sldId="2147483648"/>
        </pc:sldMasterMkLst>
        <pc:spChg chg="mod">
          <ac:chgData name="Juliette  HARDY" userId="df696ecd-cb79-4495-a8aa-d779f71ac51d" providerId="ADAL" clId="{D3A34B34-98E1-5F4F-BE22-8FA7B911E5C0}" dt="2024-11-28T10:35:25.337" v="158" actId="2711"/>
          <ac:spMkLst>
            <pc:docMk/>
            <pc:sldMasterMk cId="839206859" sldId="2147483648"/>
            <ac:spMk id="2" creationId="{86EA0EDE-FCB2-2286-2D5B-C12C46B37165}"/>
          </ac:spMkLst>
        </pc:spChg>
        <pc:spChg chg="mod">
          <ac:chgData name="Juliette  HARDY" userId="df696ecd-cb79-4495-a8aa-d779f71ac51d" providerId="ADAL" clId="{D3A34B34-98E1-5F4F-BE22-8FA7B911E5C0}" dt="2024-11-28T11:09:12.561" v="265" actId="2711"/>
          <ac:spMkLst>
            <pc:docMk/>
            <pc:sldMasterMk cId="839206859" sldId="2147483648"/>
            <ac:spMk id="3" creationId="{A3BF96C9-FB3F-7D79-F77F-5CDB2133197B}"/>
          </ac:spMkLst>
        </pc:spChg>
        <pc:sldLayoutChg chg="mod ord">
          <pc:chgData name="Juliette  HARDY" userId="df696ecd-cb79-4495-a8aa-d779f71ac51d" providerId="ADAL" clId="{D3A34B34-98E1-5F4F-BE22-8FA7B911E5C0}" dt="2024-11-28T10:37:22.351" v="160" actId="20578"/>
          <pc:sldLayoutMkLst>
            <pc:docMk/>
            <pc:sldMasterMk cId="839206859" sldId="2147483648"/>
            <pc:sldLayoutMk cId="1076438663" sldId="2147483650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7:22.351" v="160" actId="20578"/>
          <pc:sldLayoutMkLst>
            <pc:docMk/>
            <pc:sldMasterMk cId="3747351942" sldId="2147483663"/>
            <pc:sldLayoutMk cId="3097412366" sldId="2147483651"/>
          </pc:sldLayoutMkLst>
          <pc:spChg chg="mod">
            <ac:chgData name="Juliette  HARDY" userId="df696ecd-cb79-4495-a8aa-d779f71ac51d" providerId="ADAL" clId="{D3A34B34-98E1-5F4F-BE22-8FA7B911E5C0}" dt="2024-11-28T10:37:22.351" v="160" actId="20578"/>
            <ac:spMkLst>
              <pc:docMk/>
              <pc:sldMasterMk cId="3747351942" sldId="2147483663"/>
              <pc:sldLayoutMk cId="3097412366" sldId="2147483651"/>
              <ac:spMk id="2" creationId="{0CCD3A64-C520-98A5-B45B-4A3E267799BE}"/>
            </ac:spMkLst>
          </pc:spChg>
          <pc:spChg chg="mod">
            <ac:chgData name="Juliette  HARDY" userId="df696ecd-cb79-4495-a8aa-d779f71ac51d" providerId="ADAL" clId="{D3A34B34-98E1-5F4F-BE22-8FA7B911E5C0}" dt="2024-11-28T10:37:22.351" v="160" actId="20578"/>
            <ac:spMkLst>
              <pc:docMk/>
              <pc:sldMasterMk cId="3747351942" sldId="2147483663"/>
              <pc:sldLayoutMk cId="3097412366" sldId="2147483651"/>
              <ac:spMk id="3" creationId="{C4BDC2D2-A1C9-4226-C9C6-DA98188720BF}"/>
            </ac:spMkLst>
          </pc:spChg>
        </pc:sldLayoutChg>
        <pc:sldLayoutChg chg="modSp mod ord">
          <pc:chgData name="Juliette  HARDY" userId="df696ecd-cb79-4495-a8aa-d779f71ac51d" providerId="ADAL" clId="{D3A34B34-98E1-5F4F-BE22-8FA7B911E5C0}" dt="2024-11-28T11:12:46.460" v="332" actId="20577"/>
          <pc:sldLayoutMkLst>
            <pc:docMk/>
            <pc:sldMasterMk cId="839206859" sldId="2147483648"/>
            <pc:sldLayoutMk cId="3468775678" sldId="2147483652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7:22.351" v="160" actId="20578"/>
          <pc:sldLayoutMkLst>
            <pc:docMk/>
            <pc:sldMasterMk cId="839206859" sldId="2147483648"/>
            <pc:sldLayoutMk cId="2805487971" sldId="2147483653"/>
          </pc:sldLayoutMkLst>
        </pc:sldLayoutChg>
        <pc:sldLayoutChg chg="addSp delSp modSp mod ord">
          <pc:chgData name="Juliette  HARDY" userId="df696ecd-cb79-4495-a8aa-d779f71ac51d" providerId="ADAL" clId="{D3A34B34-98E1-5F4F-BE22-8FA7B911E5C0}" dt="2024-11-28T11:11:58.088" v="328" actId="2711"/>
          <pc:sldLayoutMkLst>
            <pc:docMk/>
            <pc:sldMasterMk cId="839206859" sldId="2147483648"/>
            <pc:sldLayoutMk cId="1842675780" sldId="2147483654"/>
          </pc:sldLayoutMkLst>
          <pc:spChg chg="mod">
            <ac:chgData name="Juliette  HARDY" userId="df696ecd-cb79-4495-a8aa-d779f71ac51d" providerId="ADAL" clId="{D3A34B34-98E1-5F4F-BE22-8FA7B911E5C0}" dt="2024-11-28T11:10:20.997" v="275" actId="113"/>
            <ac:spMkLst>
              <pc:docMk/>
              <pc:sldMasterMk cId="839206859" sldId="2147483648"/>
              <pc:sldLayoutMk cId="1842675780" sldId="2147483654"/>
              <ac:spMk id="25" creationId="{185D0468-9AD0-F414-2A61-9DA0796AF753}"/>
            </ac:spMkLst>
          </pc:spChg>
          <pc:spChg chg="mod">
            <ac:chgData name="Juliette  HARDY" userId="df696ecd-cb79-4495-a8aa-d779f71ac51d" providerId="ADAL" clId="{D3A34B34-98E1-5F4F-BE22-8FA7B911E5C0}" dt="2024-11-28T11:10:37.375" v="278" actId="1076"/>
            <ac:spMkLst>
              <pc:docMk/>
              <pc:sldMasterMk cId="839206859" sldId="2147483648"/>
              <pc:sldLayoutMk cId="1842675780" sldId="2147483654"/>
              <ac:spMk id="27" creationId="{49FF39BA-0ADF-E1EF-2E18-4BFAEE2ADD4F}"/>
            </ac:spMkLst>
          </pc:spChg>
        </pc:sldLayoutChg>
        <pc:sldLayoutChg chg="modSp mod ord">
          <pc:chgData name="Juliette  HARDY" userId="df696ecd-cb79-4495-a8aa-d779f71ac51d" providerId="ADAL" clId="{D3A34B34-98E1-5F4F-BE22-8FA7B911E5C0}" dt="2024-11-28T10:37:22.351" v="160" actId="20578"/>
          <pc:sldLayoutMkLst>
            <pc:docMk/>
            <pc:sldMasterMk cId="839206859" sldId="2147483648"/>
            <pc:sldLayoutMk cId="1609239088" sldId="2147483656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7:22.351" v="160" actId="20578"/>
          <pc:sldLayoutMkLst>
            <pc:docMk/>
            <pc:sldMasterMk cId="839206859" sldId="2147483648"/>
            <pc:sldLayoutMk cId="4259804814" sldId="2147483657"/>
          </pc:sldLayoutMkLst>
          <pc:spChg chg="mod">
            <ac:chgData name="Juliette  HARDY" userId="df696ecd-cb79-4495-a8aa-d779f71ac51d" providerId="ADAL" clId="{D3A34B34-98E1-5F4F-BE22-8FA7B911E5C0}" dt="2024-11-28T10:37:22.351" v="160" actId="20578"/>
            <ac:spMkLst>
              <pc:docMk/>
              <pc:sldMasterMk cId="839206859" sldId="2147483648"/>
              <pc:sldLayoutMk cId="4259804814" sldId="2147483657"/>
              <ac:spMk id="2" creationId="{275E0D63-7BD9-23FB-BB4E-7008788CE8C8}"/>
            </ac:spMkLst>
          </pc:spChg>
          <pc:spChg chg="mod">
            <ac:chgData name="Juliette  HARDY" userId="df696ecd-cb79-4495-a8aa-d779f71ac51d" providerId="ADAL" clId="{D3A34B34-98E1-5F4F-BE22-8FA7B911E5C0}" dt="2024-11-28T10:37:22.351" v="160" actId="20578"/>
            <ac:spMkLst>
              <pc:docMk/>
              <pc:sldMasterMk cId="839206859" sldId="2147483648"/>
              <pc:sldLayoutMk cId="4259804814" sldId="2147483657"/>
              <ac:spMk id="3" creationId="{B3228A59-34B4-6A2E-D20F-4FFB0FDEAC29}"/>
            </ac:spMkLst>
          </pc:spChg>
          <pc:spChg chg="mod">
            <ac:chgData name="Juliette  HARDY" userId="df696ecd-cb79-4495-a8aa-d779f71ac51d" providerId="ADAL" clId="{D3A34B34-98E1-5F4F-BE22-8FA7B911E5C0}" dt="2024-11-28T10:37:22.351" v="160" actId="20578"/>
            <ac:spMkLst>
              <pc:docMk/>
              <pc:sldMasterMk cId="839206859" sldId="2147483648"/>
              <pc:sldLayoutMk cId="4259804814" sldId="2147483657"/>
              <ac:spMk id="4" creationId="{98B50A5A-57DB-567A-7F13-D99AC25E7CAC}"/>
            </ac:spMkLst>
          </pc:spChg>
        </pc:sldLayoutChg>
        <pc:sldLayoutChg chg="modSp mod ord">
          <pc:chgData name="Juliette  HARDY" userId="df696ecd-cb79-4495-a8aa-d779f71ac51d" providerId="ADAL" clId="{D3A34B34-98E1-5F4F-BE22-8FA7B911E5C0}" dt="2024-11-28T10:37:22.351" v="160" actId="20578"/>
          <pc:sldLayoutMkLst>
            <pc:docMk/>
            <pc:sldMasterMk cId="839206859" sldId="2147483648"/>
            <pc:sldLayoutMk cId="1947442332" sldId="2147483658"/>
          </pc:sldLayoutMkLst>
        </pc:sldLayoutChg>
        <pc:sldLayoutChg chg="modSp mod ord">
          <pc:chgData name="Juliette  HARDY" userId="df696ecd-cb79-4495-a8aa-d779f71ac51d" providerId="ADAL" clId="{D3A34B34-98E1-5F4F-BE22-8FA7B911E5C0}" dt="2024-11-28T11:12:06.174" v="329" actId="2711"/>
          <pc:sldLayoutMkLst>
            <pc:docMk/>
            <pc:sldMasterMk cId="839206859" sldId="2147483648"/>
            <pc:sldLayoutMk cId="3797236549" sldId="2147483660"/>
          </pc:sldLayoutMkLst>
        </pc:sldLayoutChg>
        <pc:sldLayoutChg chg="modSp mod ord">
          <pc:chgData name="Juliette  HARDY" userId="df696ecd-cb79-4495-a8aa-d779f71ac51d" providerId="ADAL" clId="{D3A34B34-98E1-5F4F-BE22-8FA7B911E5C0}" dt="2024-11-28T11:10:44.599" v="280" actId="1076"/>
          <pc:sldLayoutMkLst>
            <pc:docMk/>
            <pc:sldMasterMk cId="839206859" sldId="2147483648"/>
            <pc:sldLayoutMk cId="3900995570" sldId="2147483661"/>
          </pc:sldLayoutMkLst>
        </pc:sldLayoutChg>
        <pc:sldLayoutChg chg="modSp mod ord">
          <pc:chgData name="Juliette  HARDY" userId="df696ecd-cb79-4495-a8aa-d779f71ac51d" providerId="ADAL" clId="{D3A34B34-98E1-5F4F-BE22-8FA7B911E5C0}" dt="2024-11-28T11:12:33.104" v="330" actId="2711"/>
          <pc:sldLayoutMkLst>
            <pc:docMk/>
            <pc:sldMasterMk cId="839206859" sldId="2147483648"/>
            <pc:sldLayoutMk cId="1657859550" sldId="2147483662"/>
          </pc:sldLayoutMkLst>
        </pc:sldLayoutChg>
      </pc:sldMasterChg>
      <pc:sldMasterChg chg="addSp modSp modSldLayout sldLayoutOrd">
        <pc:chgData name="Juliette  HARDY" userId="df696ecd-cb79-4495-a8aa-d779f71ac51d" providerId="ADAL" clId="{D3A34B34-98E1-5F4F-BE22-8FA7B911E5C0}" dt="2024-11-28T14:33:12.288" v="526" actId="14100"/>
        <pc:sldMasterMkLst>
          <pc:docMk/>
          <pc:sldMasterMk cId="3747351942" sldId="2147483663"/>
        </pc:sldMasterMkLst>
        <pc:sldLayoutChg chg="addSp delSp modSp mod">
          <pc:chgData name="Juliette  HARDY" userId="df696ecd-cb79-4495-a8aa-d779f71ac51d" providerId="ADAL" clId="{D3A34B34-98E1-5F4F-BE22-8FA7B911E5C0}" dt="2024-11-28T14:01:55.773" v="508" actId="1076"/>
          <pc:sldLayoutMkLst>
            <pc:docMk/>
            <pc:sldMasterMk cId="3747351942" sldId="2147483663"/>
            <pc:sldLayoutMk cId="2835346197" sldId="2147483649"/>
          </pc:sldLayoutMkLst>
          <pc:spChg chg="mod">
            <ac:chgData name="Juliette  HARDY" userId="df696ecd-cb79-4495-a8aa-d779f71ac51d" providerId="ADAL" clId="{D3A34B34-98E1-5F4F-BE22-8FA7B911E5C0}" dt="2024-11-28T13:01:40.513" v="501" actId="962"/>
            <ac:spMkLst>
              <pc:docMk/>
              <pc:sldMasterMk cId="3747351942" sldId="2147483663"/>
              <pc:sldLayoutMk cId="2835346197" sldId="2147483649"/>
              <ac:spMk id="26" creationId="{107FE00C-7C83-ED43-C4D2-CA5AB5030E79}"/>
            </ac:spMkLst>
          </pc:spChg>
          <pc:spChg chg="mod">
            <ac:chgData name="Juliette  HARDY" userId="df696ecd-cb79-4495-a8aa-d779f71ac51d" providerId="ADAL" clId="{D3A34B34-98E1-5F4F-BE22-8FA7B911E5C0}" dt="2024-11-28T13:01:48.865" v="506" actId="962"/>
            <ac:spMkLst>
              <pc:docMk/>
              <pc:sldMasterMk cId="3747351942" sldId="2147483663"/>
              <pc:sldLayoutMk cId="2835346197" sldId="2147483649"/>
              <ac:spMk id="28" creationId="{52180CF3-BEB4-CBE1-8E80-30D84E5DCD24}"/>
            </ac:spMkLst>
          </pc:spChg>
        </pc:sldLayoutChg>
        <pc:sldLayoutChg chg="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1076438663" sldId="2147483650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3747351942" sldId="2147483663"/>
            <pc:sldLayoutMk cId="3097412366" sldId="2147483651"/>
          </pc:sldLayoutMkLst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3747351942" sldId="2147483663"/>
              <pc:sldLayoutMk cId="3097412366" sldId="2147483651"/>
              <ac:spMk id="2" creationId="{0CCD3A64-C520-98A5-B45B-4A3E267799BE}"/>
            </ac:spMkLst>
          </pc:spChg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3747351942" sldId="2147483663"/>
              <pc:sldLayoutMk cId="3097412366" sldId="2147483651"/>
              <ac:spMk id="3" creationId="{C4BDC2D2-A1C9-4226-C9C6-DA98188720BF}"/>
            </ac:spMkLst>
          </pc:spChg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3468775678" sldId="2147483652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2805487971" sldId="2147483653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1842675780" sldId="2147483654"/>
          </pc:sldLayoutMkLst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839206859" sldId="2147483648"/>
              <pc:sldLayoutMk cId="1842675780" sldId="2147483654"/>
              <ac:spMk id="25" creationId="{185D0468-9AD0-F414-2A61-9DA0796AF753}"/>
            </ac:spMkLst>
          </pc:spChg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839206859" sldId="2147483648"/>
              <pc:sldLayoutMk cId="1842675780" sldId="2147483654"/>
              <ac:spMk id="27" creationId="{49FF39BA-0ADF-E1EF-2E18-4BFAEE2ADD4F}"/>
            </ac:spMkLst>
          </pc:spChg>
        </pc:sldLayoutChg>
        <pc:sldLayoutChg chg="addSp delSp modSp mod">
          <pc:chgData name="Juliette  HARDY" userId="df696ecd-cb79-4495-a8aa-d779f71ac51d" providerId="ADAL" clId="{D3A34B34-98E1-5F4F-BE22-8FA7B911E5C0}" dt="2024-11-28T14:33:12.288" v="526" actId="14100"/>
          <pc:sldLayoutMkLst>
            <pc:docMk/>
            <pc:sldMasterMk cId="3747351942" sldId="2147483663"/>
            <pc:sldLayoutMk cId="2827399063" sldId="2147483655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1609239088" sldId="2147483656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4259804814" sldId="2147483657"/>
          </pc:sldLayoutMkLst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839206859" sldId="2147483648"/>
              <pc:sldLayoutMk cId="4259804814" sldId="2147483657"/>
              <ac:spMk id="2" creationId="{275E0D63-7BD9-23FB-BB4E-7008788CE8C8}"/>
            </ac:spMkLst>
          </pc:spChg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839206859" sldId="2147483648"/>
              <pc:sldLayoutMk cId="4259804814" sldId="2147483657"/>
              <ac:spMk id="3" creationId="{B3228A59-34B4-6A2E-D20F-4FFB0FDEAC29}"/>
            </ac:spMkLst>
          </pc:spChg>
          <pc:spChg chg="mod">
            <ac:chgData name="Juliette  HARDY" userId="df696ecd-cb79-4495-a8aa-d779f71ac51d" providerId="ADAL" clId="{D3A34B34-98E1-5F4F-BE22-8FA7B911E5C0}" dt="2024-11-28T10:35:54.993" v="159" actId="20578"/>
            <ac:spMkLst>
              <pc:docMk/>
              <pc:sldMasterMk cId="839206859" sldId="2147483648"/>
              <pc:sldLayoutMk cId="4259804814" sldId="2147483657"/>
              <ac:spMk id="4" creationId="{98B50A5A-57DB-567A-7F13-D99AC25E7CAC}"/>
            </ac:spMkLst>
          </pc:spChg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1947442332" sldId="2147483658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3797236549" sldId="2147483660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3900995570" sldId="2147483661"/>
          </pc:sldLayoutMkLst>
        </pc:sldLayoutChg>
        <pc:sldLayoutChg chg="modSp mod ord">
          <pc:chgData name="Juliette  HARDY" userId="df696ecd-cb79-4495-a8aa-d779f71ac51d" providerId="ADAL" clId="{D3A34B34-98E1-5F4F-BE22-8FA7B911E5C0}" dt="2024-11-28T10:35:54.993" v="159" actId="20578"/>
          <pc:sldLayoutMkLst>
            <pc:docMk/>
            <pc:sldMasterMk cId="839206859" sldId="2147483648"/>
            <pc:sldLayoutMk cId="1657859550" sldId="2147483662"/>
          </pc:sldLayoutMkLst>
        </pc:sldLayoutChg>
      </pc:sldMasterChg>
    </pc:docChg>
  </pc:docChgLst>
  <pc:docChgLst>
    <pc:chgData name="Mélanie  BRET" userId="6c58f09d-0d75-46f4-a4c6-c166a6aa5627" providerId="ADAL" clId="{2B3321C1-FFD6-414B-A3F5-D973EF5D862F}"/>
    <pc:docChg chg="undo custSel modSld">
      <pc:chgData name="Mélanie  BRET" userId="6c58f09d-0d75-46f4-a4c6-c166a6aa5627" providerId="ADAL" clId="{2B3321C1-FFD6-414B-A3F5-D973EF5D862F}" dt="2024-11-27T14:35:16.620" v="85" actId="20577"/>
      <pc:docMkLst>
        <pc:docMk/>
      </pc:docMkLst>
      <pc:sldChg chg="modSp mod">
        <pc:chgData name="Mélanie  BRET" userId="6c58f09d-0d75-46f4-a4c6-c166a6aa5627" providerId="ADAL" clId="{2B3321C1-FFD6-414B-A3F5-D973EF5D862F}" dt="2024-11-27T14:35:16.620" v="85" actId="20577"/>
        <pc:sldMkLst>
          <pc:docMk/>
          <pc:sldMk cId="956167840" sldId="299"/>
        </pc:sldMkLst>
      </pc:sldChg>
    </pc:docChg>
  </pc:docChgLst>
  <pc:docChgLst>
    <pc:chgData name="Mélanie  BRET" userId="6c58f09d-0d75-46f4-a4c6-c166a6aa5627" providerId="ADAL" clId="{5FFC46E9-703B-4742-81DF-C78F2A872627}"/>
    <pc:docChg chg="undo custSel addSld delSld modSld modMainMaster">
      <pc:chgData name="Mélanie  BRET" userId="6c58f09d-0d75-46f4-a4c6-c166a6aa5627" providerId="ADAL" clId="{5FFC46E9-703B-4742-81DF-C78F2A872627}" dt="2025-01-31T16:15:06.783" v="1019" actId="1076"/>
      <pc:docMkLst>
        <pc:docMk/>
      </pc:docMkLst>
      <pc:sldChg chg="new del">
        <pc:chgData name="Mélanie  BRET" userId="6c58f09d-0d75-46f4-a4c6-c166a6aa5627" providerId="ADAL" clId="{5FFC46E9-703B-4742-81DF-C78F2A872627}" dt="2025-01-20T10:36:22.866" v="17" actId="2696"/>
        <pc:sldMkLst>
          <pc:docMk/>
          <pc:sldMk cId="2849620436" sldId="318"/>
        </pc:sldMkLst>
      </pc:sldChg>
      <pc:sldChg chg="addSp delSp modSp add del mod">
        <pc:chgData name="Mélanie  BRET" userId="6c58f09d-0d75-46f4-a4c6-c166a6aa5627" providerId="ADAL" clId="{5FFC46E9-703B-4742-81DF-C78F2A872627}" dt="2025-01-20T10:04:02.777" v="15" actId="2696"/>
        <pc:sldMkLst>
          <pc:docMk/>
          <pc:sldMk cId="2955790897" sldId="318"/>
        </pc:sldMkLst>
      </pc:sldChg>
      <pc:sldChg chg="addSp delSp modSp add mod">
        <pc:chgData name="Mélanie  BRET" userId="6c58f09d-0d75-46f4-a4c6-c166a6aa5627" providerId="ADAL" clId="{5FFC46E9-703B-4742-81DF-C78F2A872627}" dt="2025-01-31T16:15:06.783" v="1019" actId="1076"/>
        <pc:sldMkLst>
          <pc:docMk/>
          <pc:sldMk cId="3718542184" sldId="318"/>
        </pc:sldMkLst>
      </pc:sldChg>
      <pc:sldMasterChg chg="modSldLayout">
        <pc:chgData name="Mélanie  BRET" userId="6c58f09d-0d75-46f4-a4c6-c166a6aa5627" providerId="ADAL" clId="{5FFC46E9-703B-4742-81DF-C78F2A872627}" dt="2025-01-20T16:29:32.331" v="944" actId="478"/>
        <pc:sldMasterMkLst>
          <pc:docMk/>
          <pc:sldMasterMk cId="3747351942" sldId="2147483663"/>
        </pc:sldMasterMkLst>
        <pc:sldLayoutChg chg="addSp delSp modSp mod">
          <pc:chgData name="Mélanie  BRET" userId="6c58f09d-0d75-46f4-a4c6-c166a6aa5627" providerId="ADAL" clId="{5FFC46E9-703B-4742-81DF-C78F2A872627}" dt="2025-01-20T16:29:18.566" v="939" actId="478"/>
          <pc:sldLayoutMkLst>
            <pc:docMk/>
            <pc:sldMasterMk cId="3747351942" sldId="2147483663"/>
            <pc:sldLayoutMk cId="2835346197" sldId="2147483649"/>
          </pc:sldLayoutMkLst>
        </pc:sldLayoutChg>
        <pc:sldLayoutChg chg="addSp delSp modSp mod">
          <pc:chgData name="Mélanie  BRET" userId="6c58f09d-0d75-46f4-a4c6-c166a6aa5627" providerId="ADAL" clId="{5FFC46E9-703B-4742-81DF-C78F2A872627}" dt="2025-01-20T16:29:24.265" v="941" actId="478"/>
          <pc:sldLayoutMkLst>
            <pc:docMk/>
            <pc:sldMasterMk cId="3747351942" sldId="2147483663"/>
            <pc:sldLayoutMk cId="3097412366" sldId="2147483651"/>
          </pc:sldLayoutMkLst>
        </pc:sldLayoutChg>
        <pc:sldLayoutChg chg="addSp delSp modSp mod">
          <pc:chgData name="Mélanie  BRET" userId="6c58f09d-0d75-46f4-a4c6-c166a6aa5627" providerId="ADAL" clId="{5FFC46E9-703B-4742-81DF-C78F2A872627}" dt="2025-01-20T16:29:21.844" v="940" actId="478"/>
          <pc:sldLayoutMkLst>
            <pc:docMk/>
            <pc:sldMasterMk cId="3747351942" sldId="2147483663"/>
            <pc:sldLayoutMk cId="1604074625" sldId="2147483669"/>
          </pc:sldLayoutMkLst>
        </pc:sldLayoutChg>
        <pc:sldLayoutChg chg="addSp delSp modSp mod">
          <pc:chgData name="Mélanie  BRET" userId="6c58f09d-0d75-46f4-a4c6-c166a6aa5627" providerId="ADAL" clId="{5FFC46E9-703B-4742-81DF-C78F2A872627}" dt="2025-01-20T16:29:26.952" v="942" actId="478"/>
          <pc:sldLayoutMkLst>
            <pc:docMk/>
            <pc:sldMasterMk cId="3747351942" sldId="2147483663"/>
            <pc:sldLayoutMk cId="3620977901" sldId="2147483670"/>
          </pc:sldLayoutMkLst>
        </pc:sldLayoutChg>
        <pc:sldLayoutChg chg="addSp delSp modSp mod">
          <pc:chgData name="Mélanie  BRET" userId="6c58f09d-0d75-46f4-a4c6-c166a6aa5627" providerId="ADAL" clId="{5FFC46E9-703B-4742-81DF-C78F2A872627}" dt="2025-01-20T16:29:29.665" v="943" actId="478"/>
          <pc:sldLayoutMkLst>
            <pc:docMk/>
            <pc:sldMasterMk cId="3747351942" sldId="2147483663"/>
            <pc:sldLayoutMk cId="4152198948" sldId="2147483671"/>
          </pc:sldLayoutMkLst>
        </pc:sldLayoutChg>
        <pc:sldLayoutChg chg="addSp delSp modSp mod">
          <pc:chgData name="Mélanie  BRET" userId="6c58f09d-0d75-46f4-a4c6-c166a6aa5627" providerId="ADAL" clId="{5FFC46E9-703B-4742-81DF-C78F2A872627}" dt="2025-01-20T16:29:32.331" v="944" actId="478"/>
          <pc:sldLayoutMkLst>
            <pc:docMk/>
            <pc:sldMasterMk cId="3747351942" sldId="2147483663"/>
            <pc:sldLayoutMk cId="3559388523" sldId="2147483672"/>
          </pc:sldLayoutMkLst>
        </pc:sldLayoutChg>
      </pc:sldMasterChg>
    </pc:docChg>
  </pc:docChgLst>
  <pc:docChgLst>
    <pc:chgData name="Anne-Lise  GIRAUD MAMESSIER" userId="S::agiraudm@pasteur.fr::9a000cef-c485-4b8c-a2f2-c740dce53751" providerId="AD" clId="Web-{6110E421-FD30-4A60-7242-6A6109C133AD}"/>
    <pc:docChg chg="modSld">
      <pc:chgData name="Anne-Lise  GIRAUD MAMESSIER" userId="S::agiraudm@pasteur.fr::9a000cef-c485-4b8c-a2f2-c740dce53751" providerId="AD" clId="Web-{6110E421-FD30-4A60-7242-6A6109C133AD}" dt="2025-02-07T20:10:36.117" v="7" actId="20577"/>
      <pc:docMkLst>
        <pc:docMk/>
      </pc:docMkLst>
      <pc:sldChg chg="modSp">
        <pc:chgData name="Anne-Lise  GIRAUD MAMESSIER" userId="S::agiraudm@pasteur.fr::9a000cef-c485-4b8c-a2f2-c740dce53751" providerId="AD" clId="Web-{6110E421-FD30-4A60-7242-6A6109C133AD}" dt="2025-02-07T20:10:36.117" v="7" actId="20577"/>
        <pc:sldMkLst>
          <pc:docMk/>
          <pc:sldMk cId="956167840" sldId="299"/>
        </pc:sldMkLst>
      </pc:sldChg>
    </pc:docChg>
  </pc:docChgLst>
  <pc:docChgLst>
    <pc:chgData name="Héloïse  HERVE" userId="S::hherve@pasteur.fr::187663f1-2bdb-4751-b6e3-68bdf8dc030a" providerId="AD" clId="Web-{F2AF63C3-4F59-6858-D484-1549575BD16B}"/>
    <pc:docChg chg="modSld">
      <pc:chgData name="Héloïse  HERVE" userId="S::hherve@pasteur.fr::187663f1-2bdb-4751-b6e3-68bdf8dc030a" providerId="AD" clId="Web-{F2AF63C3-4F59-6858-D484-1549575BD16B}" dt="2025-02-10T15:39:33.016" v="1"/>
      <pc:docMkLst>
        <pc:docMk/>
      </pc:docMkLst>
      <pc:sldChg chg="modSp">
        <pc:chgData name="Héloïse  HERVE" userId="S::hherve@pasteur.fr::187663f1-2bdb-4751-b6e3-68bdf8dc030a" providerId="AD" clId="Web-{F2AF63C3-4F59-6858-D484-1549575BD16B}" dt="2025-02-10T15:39:33.016" v="1"/>
        <pc:sldMkLst>
          <pc:docMk/>
          <pc:sldMk cId="2726587508" sldId="305"/>
        </pc:sldMkLst>
        <pc:picChg chg="mod modCrop">
          <ac:chgData name="Héloïse  HERVE" userId="S::hherve@pasteur.fr::187663f1-2bdb-4751-b6e3-68bdf8dc030a" providerId="AD" clId="Web-{F2AF63C3-4F59-6858-D484-1549575BD16B}" dt="2025-02-10T15:39:33.016" v="1"/>
          <ac:picMkLst>
            <pc:docMk/>
            <pc:sldMk cId="2726587508" sldId="305"/>
            <ac:picMk id="7" creationId="{13BB26EE-F63F-861E-B166-DCC0756CA79D}"/>
          </ac:picMkLst>
        </pc:picChg>
      </pc:sldChg>
    </pc:docChg>
  </pc:docChgLst>
  <pc:docChgLst>
    <pc:chgData name="Juliette  HARDY" userId="df696ecd-cb79-4495-a8aa-d779f71ac51d" providerId="ADAL" clId="{9717683C-2F29-3645-9721-9F1F886860CD}"/>
    <pc:docChg chg="undo custSel addSld delSld modSld sldOrd addMainMaster delMainMaster modMainMaster">
      <pc:chgData name="Juliette  HARDY" userId="df696ecd-cb79-4495-a8aa-d779f71ac51d" providerId="ADAL" clId="{9717683C-2F29-3645-9721-9F1F886860CD}" dt="2024-12-16T14:15:33.397" v="3121" actId="1076"/>
      <pc:docMkLst>
        <pc:docMk/>
      </pc:docMkLst>
      <pc:sldChg chg="del mod ord modShow">
        <pc:chgData name="Juliette  HARDY" userId="df696ecd-cb79-4495-a8aa-d779f71ac51d" providerId="ADAL" clId="{9717683C-2F29-3645-9721-9F1F886860CD}" dt="2024-12-11T17:58:50.262" v="1413" actId="2696"/>
        <pc:sldMkLst>
          <pc:docMk/>
          <pc:sldMk cId="1760135702" sldId="269"/>
        </pc:sldMkLst>
      </pc:sldChg>
      <pc:sldChg chg="addSp delSp modSp mod chgLayout">
        <pc:chgData name="Juliette  HARDY" userId="df696ecd-cb79-4495-a8aa-d779f71ac51d" providerId="ADAL" clId="{9717683C-2F29-3645-9721-9F1F886860CD}" dt="2024-12-16T14:13:29.377" v="3092" actId="700"/>
        <pc:sldMkLst>
          <pc:docMk/>
          <pc:sldMk cId="337394337" sldId="273"/>
        </pc:sldMkLst>
      </pc:sldChg>
      <pc:sldChg chg="addSp delSp modSp mod chgLayout">
        <pc:chgData name="Juliette  HARDY" userId="df696ecd-cb79-4495-a8aa-d779f71ac51d" providerId="ADAL" clId="{9717683C-2F29-3645-9721-9F1F886860CD}" dt="2024-12-16T14:10:28.498" v="3056" actId="700"/>
        <pc:sldMkLst>
          <pc:docMk/>
          <pc:sldMk cId="956167840" sldId="299"/>
        </pc:sldMkLst>
      </pc:sldChg>
      <pc:sldChg chg="addSp delSp modSp mod modClrScheme chgLayout">
        <pc:chgData name="Juliette  HARDY" userId="df696ecd-cb79-4495-a8aa-d779f71ac51d" providerId="ADAL" clId="{9717683C-2F29-3645-9721-9F1F886860CD}" dt="2024-12-16T14:15:33.397" v="3121" actId="1076"/>
        <pc:sldMkLst>
          <pc:docMk/>
          <pc:sldMk cId="2261289536" sldId="300"/>
        </pc:sldMkLst>
      </pc:sldChg>
      <pc:sldChg chg="addSp delSp modSp mod chgLayout">
        <pc:chgData name="Juliette  HARDY" userId="df696ecd-cb79-4495-a8aa-d779f71ac51d" providerId="ADAL" clId="{9717683C-2F29-3645-9721-9F1F886860CD}" dt="2024-12-16T14:11:50.432" v="3077" actId="700"/>
        <pc:sldMkLst>
          <pc:docMk/>
          <pc:sldMk cId="3854766354" sldId="301"/>
        </pc:sldMkLst>
      </pc:sldChg>
      <pc:sldChg chg="addSp delSp modSp mod chgLayout">
        <pc:chgData name="Juliette  HARDY" userId="df696ecd-cb79-4495-a8aa-d779f71ac51d" providerId="ADAL" clId="{9717683C-2F29-3645-9721-9F1F886860CD}" dt="2024-12-16T14:12:06.429" v="3080" actId="700"/>
        <pc:sldMkLst>
          <pc:docMk/>
          <pc:sldMk cId="2823269845" sldId="302"/>
        </pc:sldMkLst>
      </pc:sldChg>
      <pc:sldChg chg="addSp delSp modSp mod modClrScheme chgLayout">
        <pc:chgData name="Juliette  HARDY" userId="df696ecd-cb79-4495-a8aa-d779f71ac51d" providerId="ADAL" clId="{9717683C-2F29-3645-9721-9F1F886860CD}" dt="2024-12-16T14:13:20.715" v="3090" actId="700"/>
        <pc:sldMkLst>
          <pc:docMk/>
          <pc:sldMk cId="2560594470" sldId="303"/>
        </pc:sldMkLst>
      </pc:sldChg>
      <pc:sldChg chg="addSp delSp modSp mod modClrScheme chgLayout">
        <pc:chgData name="Juliette  HARDY" userId="df696ecd-cb79-4495-a8aa-d779f71ac51d" providerId="ADAL" clId="{9717683C-2F29-3645-9721-9F1F886860CD}" dt="2024-12-16T14:13:32.711" v="3093" actId="700"/>
        <pc:sldMkLst>
          <pc:docMk/>
          <pc:sldMk cId="3747187342" sldId="304"/>
        </pc:sldMkLst>
      </pc:sldChg>
      <pc:sldChg chg="addSp delSp modSp mod modClrScheme chgLayout">
        <pc:chgData name="Juliette  HARDY" userId="df696ecd-cb79-4495-a8aa-d779f71ac51d" providerId="ADAL" clId="{9717683C-2F29-3645-9721-9F1F886860CD}" dt="2024-12-16T14:09:13.353" v="3051"/>
        <pc:sldMkLst>
          <pc:docMk/>
          <pc:sldMk cId="2726587508" sldId="305"/>
        </pc:sldMkLst>
        <pc:spChg chg="add mod ord">
          <ac:chgData name="Juliette  HARDY" userId="df696ecd-cb79-4495-a8aa-d779f71ac51d" providerId="ADAL" clId="{9717683C-2F29-3645-9721-9F1F886860CD}" dt="2024-12-16T14:08:26.451" v="3038" actId="700"/>
          <ac:spMkLst>
            <pc:docMk/>
            <pc:sldMk cId="2726587508" sldId="305"/>
            <ac:spMk id="6" creationId="{D334DF67-EE38-9FCA-61F2-80C73FDC14E3}"/>
          </ac:spMkLst>
        </pc:spChg>
      </pc:sldChg>
      <pc:sldChg chg="addSp delSp modSp new mod ord chgLayout">
        <pc:chgData name="Juliette  HARDY" userId="df696ecd-cb79-4495-a8aa-d779f71ac51d" providerId="ADAL" clId="{9717683C-2F29-3645-9721-9F1F886860CD}" dt="2024-12-16T14:12:54.304" v="3085" actId="700"/>
        <pc:sldMkLst>
          <pc:docMk/>
          <pc:sldMk cId="3936273256" sldId="306"/>
        </pc:sldMkLst>
        <pc:picChg chg="add mod ord">
          <ac:chgData name="Juliette  HARDY" userId="df696ecd-cb79-4495-a8aa-d779f71ac51d" providerId="ADAL" clId="{9717683C-2F29-3645-9721-9F1F886860CD}" dt="2024-12-16T14:12:54.304" v="3085" actId="700"/>
          <ac:picMkLst>
            <pc:docMk/>
            <pc:sldMk cId="3936273256" sldId="306"/>
            <ac:picMk id="6" creationId="{E6A9C434-613C-5950-5FD2-894C13257DDA}"/>
          </ac:picMkLst>
        </pc:picChg>
      </pc:sldChg>
      <pc:sldChg chg="addSp delSp modSp new mod chgLayout">
        <pc:chgData name="Juliette  HARDY" userId="df696ecd-cb79-4495-a8aa-d779f71ac51d" providerId="ADAL" clId="{9717683C-2F29-3645-9721-9F1F886860CD}" dt="2024-12-16T14:11:55.502" v="3078" actId="700"/>
        <pc:sldMkLst>
          <pc:docMk/>
          <pc:sldMk cId="2443358942" sldId="307"/>
        </pc:sldMkLst>
      </pc:sldChg>
      <pc:sldChg chg="addSp delSp modSp new mod ord chgLayout">
        <pc:chgData name="Juliette  HARDY" userId="df696ecd-cb79-4495-a8aa-d779f71ac51d" providerId="ADAL" clId="{9717683C-2F29-3645-9721-9F1F886860CD}" dt="2024-12-16T14:13:00.810" v="3087" actId="700"/>
        <pc:sldMkLst>
          <pc:docMk/>
          <pc:sldMk cId="2754911780" sldId="308"/>
        </pc:sldMkLst>
        <pc:spChg chg="add mod ord">
          <ac:chgData name="Juliette  HARDY" userId="df696ecd-cb79-4495-a8aa-d779f71ac51d" providerId="ADAL" clId="{9717683C-2F29-3645-9721-9F1F886860CD}" dt="2024-12-16T14:13:00.810" v="3087" actId="700"/>
          <ac:spMkLst>
            <pc:docMk/>
            <pc:sldMk cId="2754911780" sldId="308"/>
            <ac:spMk id="10" creationId="{583F2C70-8DDA-5732-1A39-0FCCEC8DE076}"/>
          </ac:spMkLst>
        </pc:spChg>
        <pc:picChg chg="add mod ord">
          <ac:chgData name="Juliette  HARDY" userId="df696ecd-cb79-4495-a8aa-d779f71ac51d" providerId="ADAL" clId="{9717683C-2F29-3645-9721-9F1F886860CD}" dt="2024-12-16T14:13:00.810" v="3087" actId="700"/>
          <ac:picMkLst>
            <pc:docMk/>
            <pc:sldMk cId="2754911780" sldId="308"/>
            <ac:picMk id="6" creationId="{B1B79356-8550-D8D2-5E21-DF339F534BE5}"/>
          </ac:picMkLst>
        </pc:picChg>
      </pc:sldChg>
      <pc:sldChg chg="addSp delSp modSp new mod ord chgLayout">
        <pc:chgData name="Juliette  HARDY" userId="df696ecd-cb79-4495-a8aa-d779f71ac51d" providerId="ADAL" clId="{9717683C-2F29-3645-9721-9F1F886860CD}" dt="2024-12-16T14:12:57.405" v="3086" actId="700"/>
        <pc:sldMkLst>
          <pc:docMk/>
          <pc:sldMk cId="1080827444" sldId="309"/>
        </pc:sldMkLst>
        <pc:spChg chg="add mod ord">
          <ac:chgData name="Juliette  HARDY" userId="df696ecd-cb79-4495-a8aa-d779f71ac51d" providerId="ADAL" clId="{9717683C-2F29-3645-9721-9F1F886860CD}" dt="2024-12-16T14:12:57.405" v="3086" actId="700"/>
          <ac:spMkLst>
            <pc:docMk/>
            <pc:sldMk cId="1080827444" sldId="309"/>
            <ac:spMk id="10" creationId="{6B61AFE3-C41D-9A43-CE07-08CF9C63B8CE}"/>
          </ac:spMkLst>
        </pc:spChg>
        <pc:picChg chg="add mod ord">
          <ac:chgData name="Juliette  HARDY" userId="df696ecd-cb79-4495-a8aa-d779f71ac51d" providerId="ADAL" clId="{9717683C-2F29-3645-9721-9F1F886860CD}" dt="2024-12-16T14:12:57.405" v="3086" actId="700"/>
          <ac:picMkLst>
            <pc:docMk/>
            <pc:sldMk cId="1080827444" sldId="309"/>
            <ac:picMk id="6" creationId="{1D6CF18A-D98B-9DD3-4A39-D85F62B84059}"/>
          </ac:picMkLst>
        </pc:picChg>
      </pc:sldChg>
      <pc:sldChg chg="addSp delSp modSp new mod chgLayout">
        <pc:chgData name="Juliette  HARDY" userId="df696ecd-cb79-4495-a8aa-d779f71ac51d" providerId="ADAL" clId="{9717683C-2F29-3645-9721-9F1F886860CD}" dt="2024-12-16T14:12:11.934" v="3081" actId="700"/>
        <pc:sldMkLst>
          <pc:docMk/>
          <pc:sldMk cId="427652579" sldId="310"/>
        </pc:sldMkLst>
      </pc:sldChg>
      <pc:sldChg chg="addSp delSp modSp new mod modClrScheme chgLayout">
        <pc:chgData name="Juliette  HARDY" userId="df696ecd-cb79-4495-a8aa-d779f71ac51d" providerId="ADAL" clId="{9717683C-2F29-3645-9721-9F1F886860CD}" dt="2024-12-16T14:13:26.003" v="3091" actId="700"/>
        <pc:sldMkLst>
          <pc:docMk/>
          <pc:sldMk cId="2991661084" sldId="311"/>
        </pc:sldMkLst>
      </pc:sldChg>
      <pc:sldChg chg="new add del">
        <pc:chgData name="Juliette  HARDY" userId="df696ecd-cb79-4495-a8aa-d779f71ac51d" providerId="ADAL" clId="{9717683C-2F29-3645-9721-9F1F886860CD}" dt="2024-12-10T16:55:40.232" v="1323" actId="2696"/>
        <pc:sldMkLst>
          <pc:docMk/>
          <pc:sldMk cId="3035327962" sldId="312"/>
        </pc:sldMkLst>
      </pc:sldChg>
      <pc:sldChg chg="addSp delSp modSp new mod modClrScheme chgLayout">
        <pc:chgData name="Juliette  HARDY" userId="df696ecd-cb79-4495-a8aa-d779f71ac51d" providerId="ADAL" clId="{9717683C-2F29-3645-9721-9F1F886860CD}" dt="2024-12-16T14:13:04.763" v="3088" actId="700"/>
        <pc:sldMkLst>
          <pc:docMk/>
          <pc:sldMk cId="670650640" sldId="313"/>
        </pc:sldMkLst>
      </pc:sldChg>
      <pc:sldChg chg="addSp delSp modSp new mod modClrScheme chgLayout">
        <pc:chgData name="Juliette  HARDY" userId="df696ecd-cb79-4495-a8aa-d779f71ac51d" providerId="ADAL" clId="{9717683C-2F29-3645-9721-9F1F886860CD}" dt="2024-12-16T14:10:30.805" v="3057" actId="700"/>
        <pc:sldMkLst>
          <pc:docMk/>
          <pc:sldMk cId="3920556564" sldId="314"/>
        </pc:sldMkLst>
        <pc:spChg chg="add mod ord">
          <ac:chgData name="Juliette  HARDY" userId="df696ecd-cb79-4495-a8aa-d779f71ac51d" providerId="ADAL" clId="{9717683C-2F29-3645-9721-9F1F886860CD}" dt="2024-12-16T14:10:30.805" v="3057" actId="700"/>
          <ac:spMkLst>
            <pc:docMk/>
            <pc:sldMk cId="3920556564" sldId="314"/>
            <ac:spMk id="9" creationId="{983B18FF-FAAD-7893-79C5-9FD1F9058B66}"/>
          </ac:spMkLst>
        </pc:spChg>
      </pc:sldChg>
      <pc:sldChg chg="addSp delSp modSp new mod chgLayout">
        <pc:chgData name="Juliette  HARDY" userId="df696ecd-cb79-4495-a8aa-d779f71ac51d" providerId="ADAL" clId="{9717683C-2F29-3645-9721-9F1F886860CD}" dt="2024-12-16T14:13:09.516" v="3089" actId="700"/>
        <pc:sldMkLst>
          <pc:docMk/>
          <pc:sldMk cId="2332256045" sldId="315"/>
        </pc:sldMkLst>
        <pc:spChg chg="add mod ord">
          <ac:chgData name="Juliette  HARDY" userId="df696ecd-cb79-4495-a8aa-d779f71ac51d" providerId="ADAL" clId="{9717683C-2F29-3645-9721-9F1F886860CD}" dt="2024-12-16T14:13:09.516" v="3089" actId="700"/>
          <ac:spMkLst>
            <pc:docMk/>
            <pc:sldMk cId="2332256045" sldId="315"/>
            <ac:spMk id="4" creationId="{9B01B95E-41A2-CB3A-A4EF-E83C580866D7}"/>
          </ac:spMkLst>
        </pc:spChg>
        <pc:spChg chg="add mod ord">
          <ac:chgData name="Juliette  HARDY" userId="df696ecd-cb79-4495-a8aa-d779f71ac51d" providerId="ADAL" clId="{9717683C-2F29-3645-9721-9F1F886860CD}" dt="2024-12-16T14:13:09.516" v="3089" actId="700"/>
          <ac:spMkLst>
            <pc:docMk/>
            <pc:sldMk cId="2332256045" sldId="315"/>
            <ac:spMk id="5" creationId="{ED6F9F4A-4AC2-D3CC-4C5B-F0D87D7D63A3}"/>
          </ac:spMkLst>
        </pc:spChg>
        <pc:picChg chg="add mod ord">
          <ac:chgData name="Juliette  HARDY" userId="df696ecd-cb79-4495-a8aa-d779f71ac51d" providerId="ADAL" clId="{9717683C-2F29-3645-9721-9F1F886860CD}" dt="2024-12-16T14:13:09.516" v="3089" actId="700"/>
          <ac:picMkLst>
            <pc:docMk/>
            <pc:sldMk cId="2332256045" sldId="315"/>
            <ac:picMk id="6" creationId="{82BC22F1-0B0C-2EBB-CDF1-36D6A6AD7107}"/>
          </ac:picMkLst>
        </pc:picChg>
      </pc:sldChg>
      <pc:sldChg chg="new del">
        <pc:chgData name="Juliette  HARDY" userId="df696ecd-cb79-4495-a8aa-d779f71ac51d" providerId="ADAL" clId="{9717683C-2F29-3645-9721-9F1F886860CD}" dt="2024-12-11T09:28:25.639" v="1401" actId="2696"/>
        <pc:sldMkLst>
          <pc:docMk/>
          <pc:sldMk cId="165370152" sldId="316"/>
        </pc:sldMkLst>
      </pc:sldChg>
      <pc:sldChg chg="new del">
        <pc:chgData name="Juliette  HARDY" userId="df696ecd-cb79-4495-a8aa-d779f71ac51d" providerId="ADAL" clId="{9717683C-2F29-3645-9721-9F1F886860CD}" dt="2024-12-10T17:04:53.853" v="1356" actId="2696"/>
        <pc:sldMkLst>
          <pc:docMk/>
          <pc:sldMk cId="3342860060" sldId="316"/>
        </pc:sldMkLst>
      </pc:sldChg>
      <pc:sldChg chg="addSp delSp modSp new mod ord chgLayout">
        <pc:chgData name="Juliette  HARDY" userId="df696ecd-cb79-4495-a8aa-d779f71ac51d" providerId="ADAL" clId="{9717683C-2F29-3645-9721-9F1F886860CD}" dt="2024-12-16T14:11:03.528" v="3072"/>
        <pc:sldMkLst>
          <pc:docMk/>
          <pc:sldMk cId="3353172532" sldId="316"/>
        </pc:sldMkLst>
        <pc:spChg chg="add mod ord">
          <ac:chgData name="Juliette  HARDY" userId="df696ecd-cb79-4495-a8aa-d779f71ac51d" providerId="ADAL" clId="{9717683C-2F29-3645-9721-9F1F886860CD}" dt="2024-12-16T14:10:33.397" v="3058" actId="700"/>
          <ac:spMkLst>
            <pc:docMk/>
            <pc:sldMk cId="3353172532" sldId="316"/>
            <ac:spMk id="10" creationId="{8ADA44B7-0E96-A75E-3DCA-8EDDB0DF15F2}"/>
          </ac:spMkLst>
        </pc:spChg>
        <pc:spChg chg="add mod ord">
          <ac:chgData name="Juliette  HARDY" userId="df696ecd-cb79-4495-a8aa-d779f71ac51d" providerId="ADAL" clId="{9717683C-2F29-3645-9721-9F1F886860CD}" dt="2024-12-16T14:10:33.397" v="3058" actId="700"/>
          <ac:spMkLst>
            <pc:docMk/>
            <pc:sldMk cId="3353172532" sldId="316"/>
            <ac:spMk id="11" creationId="{46CFD064-2B60-B407-47F8-DB3F07C5065A}"/>
          </ac:spMkLst>
        </pc:spChg>
        <pc:picChg chg="add mod">
          <ac:chgData name="Juliette  HARDY" userId="df696ecd-cb79-4495-a8aa-d779f71ac51d" providerId="ADAL" clId="{9717683C-2F29-3645-9721-9F1F886860CD}" dt="2024-12-16T14:11:03.528" v="3072"/>
          <ac:picMkLst>
            <pc:docMk/>
            <pc:sldMk cId="3353172532" sldId="316"/>
            <ac:picMk id="14" creationId="{C1F55BF7-6F60-974B-A603-84E29F358FBC}"/>
          </ac:picMkLst>
        </pc:picChg>
      </pc:sldChg>
      <pc:sldChg chg="addSp delSp modSp new mod chgLayout">
        <pc:chgData name="Juliette  HARDY" userId="df696ecd-cb79-4495-a8aa-d779f71ac51d" providerId="ADAL" clId="{9717683C-2F29-3645-9721-9F1F886860CD}" dt="2024-12-16T14:11:19.992" v="3074"/>
        <pc:sldMkLst>
          <pc:docMk/>
          <pc:sldMk cId="2394057148" sldId="317"/>
        </pc:sldMkLst>
        <pc:spChg chg="add mod ord">
          <ac:chgData name="Juliette  HARDY" userId="df696ecd-cb79-4495-a8aa-d779f71ac51d" providerId="ADAL" clId="{9717683C-2F29-3645-9721-9F1F886860CD}" dt="2024-12-16T14:10:36.370" v="3059" actId="700"/>
          <ac:spMkLst>
            <pc:docMk/>
            <pc:sldMk cId="2394057148" sldId="317"/>
            <ac:spMk id="17" creationId="{4E296597-F429-4B11-BF6A-ADE72E2463EA}"/>
          </ac:spMkLst>
        </pc:spChg>
        <pc:spChg chg="add mod ord">
          <ac:chgData name="Juliette  HARDY" userId="df696ecd-cb79-4495-a8aa-d779f71ac51d" providerId="ADAL" clId="{9717683C-2F29-3645-9721-9F1F886860CD}" dt="2024-12-16T14:10:36.370" v="3059" actId="700"/>
          <ac:spMkLst>
            <pc:docMk/>
            <pc:sldMk cId="2394057148" sldId="317"/>
            <ac:spMk id="18" creationId="{C5966608-3DDD-66DF-6687-98F951CD2E30}"/>
          </ac:spMkLst>
        </pc:spChg>
        <pc:spChg chg="add mod ord">
          <ac:chgData name="Juliette  HARDY" userId="df696ecd-cb79-4495-a8aa-d779f71ac51d" providerId="ADAL" clId="{9717683C-2F29-3645-9721-9F1F886860CD}" dt="2024-12-16T14:10:36.370" v="3059" actId="700"/>
          <ac:spMkLst>
            <pc:docMk/>
            <pc:sldMk cId="2394057148" sldId="317"/>
            <ac:spMk id="19" creationId="{07C57C58-AF87-5164-14DC-B997A21B35B0}"/>
          </ac:spMkLst>
        </pc:spChg>
        <pc:spChg chg="add mod ord">
          <ac:chgData name="Juliette  HARDY" userId="df696ecd-cb79-4495-a8aa-d779f71ac51d" providerId="ADAL" clId="{9717683C-2F29-3645-9721-9F1F886860CD}" dt="2024-12-16T14:10:36.370" v="3059" actId="700"/>
          <ac:spMkLst>
            <pc:docMk/>
            <pc:sldMk cId="2394057148" sldId="317"/>
            <ac:spMk id="20" creationId="{006607C1-1D50-DFD2-94B4-6F68C1862391}"/>
          </ac:spMkLst>
        </pc:spChg>
        <pc:picChg chg="add mod">
          <ac:chgData name="Juliette  HARDY" userId="df696ecd-cb79-4495-a8aa-d779f71ac51d" providerId="ADAL" clId="{9717683C-2F29-3645-9721-9F1F886860CD}" dt="2024-12-16T14:11:19.992" v="3074"/>
          <ac:picMkLst>
            <pc:docMk/>
            <pc:sldMk cId="2394057148" sldId="317"/>
            <ac:picMk id="23" creationId="{C32EBB96-2501-3155-C853-0715BF0C64A4}"/>
          </ac:picMkLst>
        </pc:picChg>
        <pc:picChg chg="add mod">
          <ac:chgData name="Juliette  HARDY" userId="df696ecd-cb79-4495-a8aa-d779f71ac51d" providerId="ADAL" clId="{9717683C-2F29-3645-9721-9F1F886860CD}" dt="2024-12-16T14:11:19.992" v="3074"/>
          <ac:picMkLst>
            <pc:docMk/>
            <pc:sldMk cId="2394057148" sldId="317"/>
            <ac:picMk id="24" creationId="{935F0F5D-7345-02B0-C17A-414FC315A4BE}"/>
          </ac:picMkLst>
        </pc:picChg>
      </pc:sldChg>
      <pc:sldChg chg="new del">
        <pc:chgData name="Juliette  HARDY" userId="df696ecd-cb79-4495-a8aa-d779f71ac51d" providerId="ADAL" clId="{9717683C-2F29-3645-9721-9F1F886860CD}" dt="2024-12-16T14:09:51.476" v="3053" actId="2696"/>
        <pc:sldMkLst>
          <pc:docMk/>
          <pc:sldMk cId="570362586" sldId="318"/>
        </pc:sldMkLst>
      </pc:sldChg>
      <pc:sldMasterChg chg="addSp delSp modSp mod addSldLayout modSldLayout sldLayoutOrd">
        <pc:chgData name="Juliette  HARDY" userId="df696ecd-cb79-4495-a8aa-d779f71ac51d" providerId="ADAL" clId="{9717683C-2F29-3645-9721-9F1F886860CD}" dt="2024-12-16T12:59:25.560" v="2897"/>
        <pc:sldMasterMkLst>
          <pc:docMk/>
          <pc:sldMasterMk cId="839206859" sldId="2147483648"/>
        </pc:sldMasterMkLst>
        <pc:spChg chg="mod">
          <ac:chgData name="Juliette  HARDY" userId="df696ecd-cb79-4495-a8aa-d779f71ac51d" providerId="ADAL" clId="{9717683C-2F29-3645-9721-9F1F886860CD}" dt="2024-12-10T14:18:11.485" v="428" actId="1076"/>
          <ac:spMkLst>
            <pc:docMk/>
            <pc:sldMasterMk cId="839206859" sldId="2147483648"/>
            <ac:spMk id="2" creationId="{86EA0EDE-FCB2-2286-2D5B-C12C46B37165}"/>
          </ac:spMkLst>
        </pc:spChg>
        <pc:spChg chg="mod">
          <ac:chgData name="Juliette  HARDY" userId="df696ecd-cb79-4495-a8aa-d779f71ac51d" providerId="ADAL" clId="{9717683C-2F29-3645-9721-9F1F886860CD}" dt="2024-12-10T14:19:07.519" v="433" actId="1076"/>
          <ac:spMkLst>
            <pc:docMk/>
            <pc:sldMasterMk cId="839206859" sldId="2147483648"/>
            <ac:spMk id="3" creationId="{A3BF96C9-FB3F-7D79-F77F-5CDB2133197B}"/>
          </ac:spMkLst>
        </pc:spChg>
        <pc:sldLayoutChg chg="delSp modSp mod">
          <pc:chgData name="Juliette  HARDY" userId="df696ecd-cb79-4495-a8aa-d779f71ac51d" providerId="ADAL" clId="{9717683C-2F29-3645-9721-9F1F886860CD}" dt="2024-12-10T15:48:11.144" v="872" actId="478"/>
          <pc:sldLayoutMkLst>
            <pc:docMk/>
            <pc:sldMasterMk cId="839206859" sldId="2147483648"/>
            <pc:sldLayoutMk cId="1076438663" sldId="2147483650"/>
          </pc:sldLayoutMkLst>
        </pc:sldLayoutChg>
        <pc:sldLayoutChg chg="addSp delSp modSp mod ord">
          <pc:chgData name="Juliette  HARDY" userId="df696ecd-cb79-4495-a8aa-d779f71ac51d" providerId="ADAL" clId="{9717683C-2F29-3645-9721-9F1F886860CD}" dt="2024-12-10T14:28:31.403" v="445" actId="1076"/>
          <pc:sldLayoutMkLst>
            <pc:docMk/>
            <pc:sldMasterMk cId="3747351942" sldId="2147483663"/>
            <pc:sldLayoutMk cId="3097412366" sldId="2147483651"/>
          </pc:sldLayoutMkLst>
          <pc:spChg chg="mod">
            <ac:chgData name="Juliette  HARDY" userId="df696ecd-cb79-4495-a8aa-d779f71ac51d" providerId="ADAL" clId="{9717683C-2F29-3645-9721-9F1F886860CD}" dt="2024-12-10T14:28:28.599" v="444" actId="1076"/>
            <ac:spMkLst>
              <pc:docMk/>
              <pc:sldMasterMk cId="3747351942" sldId="2147483663"/>
              <pc:sldLayoutMk cId="3097412366" sldId="2147483651"/>
              <ac:spMk id="2" creationId="{0CCD3A64-C520-98A5-B45B-4A3E267799BE}"/>
            </ac:spMkLst>
          </pc:spChg>
          <pc:spChg chg="mod">
            <ac:chgData name="Juliette  HARDY" userId="df696ecd-cb79-4495-a8aa-d779f71ac51d" providerId="ADAL" clId="{9717683C-2F29-3645-9721-9F1F886860CD}" dt="2024-12-10T14:28:31.403" v="445" actId="1076"/>
            <ac:spMkLst>
              <pc:docMk/>
              <pc:sldMasterMk cId="3747351942" sldId="2147483663"/>
              <pc:sldLayoutMk cId="3097412366" sldId="2147483651"/>
              <ac:spMk id="3" creationId="{C4BDC2D2-A1C9-4226-C9C6-DA98188720BF}"/>
            </ac:spMkLst>
          </pc:spChg>
          <pc:spChg chg="add mod">
            <ac:chgData name="Juliette  HARDY" userId="df696ecd-cb79-4495-a8aa-d779f71ac51d" providerId="ADAL" clId="{9717683C-2F29-3645-9721-9F1F886860CD}" dt="2024-12-10T14:28:22.665" v="443" actId="11529"/>
            <ac:spMkLst>
              <pc:docMk/>
              <pc:sldMasterMk cId="3747351942" sldId="2147483663"/>
              <pc:sldLayoutMk cId="3097412366" sldId="2147483651"/>
              <ac:spMk id="5" creationId="{24216D57-2877-3C3C-04AF-5E74862352FD}"/>
            </ac:spMkLst>
          </pc:spChg>
        </pc:sldLayoutChg>
        <pc:sldLayoutChg chg="addSp delSp modSp mod">
          <pc:chgData name="Juliette  HARDY" userId="df696ecd-cb79-4495-a8aa-d779f71ac51d" providerId="ADAL" clId="{9717683C-2F29-3645-9721-9F1F886860CD}" dt="2024-12-16T12:59:13.336" v="2891" actId="14100"/>
          <pc:sldLayoutMkLst>
            <pc:docMk/>
            <pc:sldMasterMk cId="839206859" sldId="2147483648"/>
            <pc:sldLayoutMk cId="1842675780" sldId="2147483654"/>
          </pc:sldLayoutMkLst>
          <pc:spChg chg="mod">
            <ac:chgData name="Juliette  HARDY" userId="df696ecd-cb79-4495-a8aa-d779f71ac51d" providerId="ADAL" clId="{9717683C-2F29-3645-9721-9F1F886860CD}" dt="2024-12-10T13:42:27.296" v="394" actId="167"/>
            <ac:spMkLst>
              <pc:docMk/>
              <pc:sldMasterMk cId="839206859" sldId="2147483648"/>
              <pc:sldLayoutMk cId="1842675780" sldId="2147483654"/>
              <ac:spMk id="6" creationId="{F6C387E4-59E1-3BF9-BCED-62B361622FDE}"/>
            </ac:spMkLst>
          </pc:spChg>
          <pc:spChg chg="mod">
            <ac:chgData name="Juliette  HARDY" userId="df696ecd-cb79-4495-a8aa-d779f71ac51d" providerId="ADAL" clId="{9717683C-2F29-3645-9721-9F1F886860CD}" dt="2024-12-10T14:16:24.105" v="421" actId="167"/>
            <ac:spMkLst>
              <pc:docMk/>
              <pc:sldMasterMk cId="839206859" sldId="2147483648"/>
              <pc:sldLayoutMk cId="1842675780" sldId="2147483654"/>
              <ac:spMk id="25" creationId="{185D0468-9AD0-F414-2A61-9DA0796AF753}"/>
            </ac:spMkLst>
          </pc:spChg>
          <pc:spChg chg="mod">
            <ac:chgData name="Juliette  HARDY" userId="df696ecd-cb79-4495-a8aa-d779f71ac51d" providerId="ADAL" clId="{9717683C-2F29-3645-9721-9F1F886860CD}" dt="2024-12-16T12:59:13.336" v="2891" actId="14100"/>
            <ac:spMkLst>
              <pc:docMk/>
              <pc:sldMasterMk cId="839206859" sldId="2147483648"/>
              <pc:sldLayoutMk cId="1842675780" sldId="2147483654"/>
              <ac:spMk id="27" creationId="{49FF39BA-0ADF-E1EF-2E18-4BFAEE2ADD4F}"/>
            </ac:spMkLst>
          </pc:spChg>
        </pc:sldLayoutChg>
        <pc:sldLayoutChg chg="addSp modSp mod ord">
          <pc:chgData name="Juliette  HARDY" userId="df696ecd-cb79-4495-a8aa-d779f71ac51d" providerId="ADAL" clId="{9717683C-2F29-3645-9721-9F1F886860CD}" dt="2024-12-16T12:57:34.335" v="2875" actId="20578"/>
          <pc:sldLayoutMkLst>
            <pc:docMk/>
            <pc:sldMasterMk cId="839206859" sldId="2147483648"/>
            <pc:sldLayoutMk cId="4259804814" sldId="2147483657"/>
          </pc:sldLayoutMkLst>
          <pc:spChg chg="mod">
            <ac:chgData name="Juliette  HARDY" userId="df696ecd-cb79-4495-a8aa-d779f71ac51d" providerId="ADAL" clId="{9717683C-2F29-3645-9721-9F1F886860CD}" dt="2024-12-16T12:57:07.190" v="2873" actId="1076"/>
            <ac:spMkLst>
              <pc:docMk/>
              <pc:sldMasterMk cId="839206859" sldId="2147483648"/>
              <pc:sldLayoutMk cId="4259804814" sldId="2147483657"/>
              <ac:spMk id="2" creationId="{275E0D63-7BD9-23FB-BB4E-7008788CE8C8}"/>
            </ac:spMkLst>
          </pc:spChg>
          <pc:spChg chg="mod">
            <ac:chgData name="Juliette  HARDY" userId="df696ecd-cb79-4495-a8aa-d779f71ac51d" providerId="ADAL" clId="{9717683C-2F29-3645-9721-9F1F886860CD}" dt="2024-12-16T12:57:03.808" v="2872" actId="14100"/>
            <ac:spMkLst>
              <pc:docMk/>
              <pc:sldMasterMk cId="839206859" sldId="2147483648"/>
              <pc:sldLayoutMk cId="4259804814" sldId="2147483657"/>
              <ac:spMk id="3" creationId="{B3228A59-34B4-6A2E-D20F-4FFB0FDEAC29}"/>
            </ac:spMkLst>
          </pc:spChg>
          <pc:spChg chg="mod">
            <ac:chgData name="Juliette  HARDY" userId="df696ecd-cb79-4495-a8aa-d779f71ac51d" providerId="ADAL" clId="{9717683C-2F29-3645-9721-9F1F886860CD}" dt="2024-12-16T12:57:07.190" v="2873" actId="1076"/>
            <ac:spMkLst>
              <pc:docMk/>
              <pc:sldMasterMk cId="839206859" sldId="2147483648"/>
              <pc:sldLayoutMk cId="4259804814" sldId="2147483657"/>
              <ac:spMk id="4" creationId="{98B50A5A-57DB-567A-7F13-D99AC25E7CAC}"/>
            </ac:spMkLst>
          </pc:spChg>
          <pc:spChg chg="add mod">
            <ac:chgData name="Juliette  HARDY" userId="df696ecd-cb79-4495-a8aa-d779f71ac51d" providerId="ADAL" clId="{9717683C-2F29-3645-9721-9F1F886860CD}" dt="2024-12-16T12:57:24.694" v="2874"/>
            <ac:spMkLst>
              <pc:docMk/>
              <pc:sldMasterMk cId="839206859" sldId="2147483648"/>
              <pc:sldLayoutMk cId="4259804814" sldId="2147483657"/>
              <ac:spMk id="5" creationId="{DA46B699-FBBE-BEC6-0967-244077DBD005}"/>
            </ac:spMkLst>
          </pc:spChg>
        </pc:sldLayoutChg>
        <pc:sldLayoutChg chg="addSp delSp modSp mod">
          <pc:chgData name="Juliette  HARDY" userId="df696ecd-cb79-4495-a8aa-d779f71ac51d" providerId="ADAL" clId="{9717683C-2F29-3645-9721-9F1F886860CD}" dt="2024-12-16T12:59:17.742" v="2893"/>
          <pc:sldLayoutMkLst>
            <pc:docMk/>
            <pc:sldMasterMk cId="839206859" sldId="2147483648"/>
            <pc:sldLayoutMk cId="3797236549" sldId="2147483660"/>
          </pc:sldLayoutMkLst>
        </pc:sldLayoutChg>
        <pc:sldLayoutChg chg="addSp delSp modSp mod">
          <pc:chgData name="Juliette  HARDY" userId="df696ecd-cb79-4495-a8aa-d779f71ac51d" providerId="ADAL" clId="{9717683C-2F29-3645-9721-9F1F886860CD}" dt="2024-12-16T12:59:21.757" v="2895"/>
          <pc:sldLayoutMkLst>
            <pc:docMk/>
            <pc:sldMasterMk cId="839206859" sldId="2147483648"/>
            <pc:sldLayoutMk cId="3900995570" sldId="2147483661"/>
          </pc:sldLayoutMkLst>
        </pc:sldLayoutChg>
        <pc:sldLayoutChg chg="addSp delSp modSp mod">
          <pc:chgData name="Juliette  HARDY" userId="df696ecd-cb79-4495-a8aa-d779f71ac51d" providerId="ADAL" clId="{9717683C-2F29-3645-9721-9F1F886860CD}" dt="2024-12-16T12:59:25.560" v="2897"/>
          <pc:sldLayoutMkLst>
            <pc:docMk/>
            <pc:sldMasterMk cId="839206859" sldId="2147483648"/>
            <pc:sldLayoutMk cId="1657859550" sldId="2147483662"/>
          </pc:sldLayoutMkLst>
        </pc:sldLayoutChg>
        <pc:sldLayoutChg chg="addSp delSp modSp add mod replId modTransition">
          <pc:chgData name="Juliette  HARDY" userId="df696ecd-cb79-4495-a8aa-d779f71ac51d" providerId="ADAL" clId="{9717683C-2F29-3645-9721-9F1F886860CD}" dt="2024-12-16T12:58:57.388" v="2888"/>
          <pc:sldLayoutMkLst>
            <pc:docMk/>
            <pc:sldMasterMk cId="839206859" sldId="2147483648"/>
            <pc:sldLayoutMk cId="922032301" sldId="2147483664"/>
          </pc:sldLayoutMkLst>
        </pc:sldLayoutChg>
        <pc:sldLayoutChg chg="addSp delSp modSp add mod modTransition">
          <pc:chgData name="Juliette  HARDY" userId="df696ecd-cb79-4495-a8aa-d779f71ac51d" providerId="ADAL" clId="{9717683C-2F29-3645-9721-9F1F886860CD}" dt="2024-12-16T12:58:35.439" v="2882" actId="14100"/>
          <pc:sldLayoutMkLst>
            <pc:docMk/>
            <pc:sldMasterMk cId="839206859" sldId="2147483648"/>
            <pc:sldLayoutMk cId="1150924209" sldId="2147483665"/>
          </pc:sldLayoutMkLst>
          <pc:spChg chg="add mod">
            <ac:chgData name="Juliette  HARDY" userId="df696ecd-cb79-4495-a8aa-d779f71ac51d" providerId="ADAL" clId="{9717683C-2F29-3645-9721-9F1F886860CD}" dt="2024-12-16T12:58:35.439" v="2882" actId="14100"/>
            <ac:spMkLst>
              <pc:docMk/>
              <pc:sldMasterMk cId="839206859" sldId="2147483648"/>
              <pc:sldLayoutMk cId="1150924209" sldId="2147483665"/>
              <ac:spMk id="9" creationId="{8857AD3F-EBD9-C875-9813-E22DFF105447}"/>
            </ac:spMkLst>
          </pc:spChg>
        </pc:sldLayoutChg>
        <pc:sldLayoutChg chg="add mod modTransition">
          <pc:chgData name="Juliette  HARDY" userId="df696ecd-cb79-4495-a8aa-d779f71ac51d" providerId="ADAL" clId="{9717683C-2F29-3645-9721-9F1F886860CD}" dt="2024-12-10T14:48:13.589" v="571" actId="2890"/>
          <pc:sldLayoutMkLst>
            <pc:docMk/>
            <pc:sldMasterMk cId="839206859" sldId="2147483648"/>
            <pc:sldLayoutMk cId="3348682975" sldId="2147483665"/>
          </pc:sldLayoutMkLst>
        </pc:sldLayoutChg>
        <pc:sldLayoutChg chg="addSp delSp modSp add mod modTransition">
          <pc:chgData name="Juliette  HARDY" userId="df696ecd-cb79-4495-a8aa-d779f71ac51d" providerId="ADAL" clId="{9717683C-2F29-3645-9721-9F1F886860CD}" dt="2024-12-16T12:58:49.374" v="2886"/>
          <pc:sldLayoutMkLst>
            <pc:docMk/>
            <pc:sldMasterMk cId="839206859" sldId="2147483648"/>
            <pc:sldLayoutMk cId="279825486" sldId="2147483666"/>
          </pc:sldLayoutMkLst>
        </pc:sldLayoutChg>
        <pc:sldLayoutChg chg="addSp delSp modSp add mod modTransition">
          <pc:chgData name="Juliette  HARDY" userId="df696ecd-cb79-4495-a8aa-d779f71ac51d" providerId="ADAL" clId="{9717683C-2F29-3645-9721-9F1F886860CD}" dt="2024-12-16T12:58:44.960" v="2884"/>
          <pc:sldLayoutMkLst>
            <pc:docMk/>
            <pc:sldMasterMk cId="839206859" sldId="2147483648"/>
            <pc:sldLayoutMk cId="3975169616" sldId="2147483667"/>
          </pc:sldLayoutMkLst>
        </pc:sldLayoutChg>
        <pc:sldLayoutChg chg="addSp delSp modSp add mod ord modTransition">
          <pc:chgData name="Juliette  HARDY" userId="df696ecd-cb79-4495-a8aa-d779f71ac51d" providerId="ADAL" clId="{9717683C-2F29-3645-9721-9F1F886860CD}" dt="2024-12-10T15:52:57.402" v="890" actId="20577"/>
          <pc:sldLayoutMkLst>
            <pc:docMk/>
            <pc:sldMasterMk cId="839206859" sldId="2147483648"/>
            <pc:sldLayoutMk cId="2179893280" sldId="2147483668"/>
          </pc:sldLayoutMkLst>
          <pc:spChg chg="add mod">
            <ac:chgData name="Juliette  HARDY" userId="df696ecd-cb79-4495-a8aa-d779f71ac51d" providerId="ADAL" clId="{9717683C-2F29-3645-9721-9F1F886860CD}" dt="2024-12-10T15:44:19.597" v="832"/>
            <ac:spMkLst>
              <pc:docMk/>
              <pc:sldMasterMk cId="839206859" sldId="2147483648"/>
              <pc:sldLayoutMk cId="2179893280" sldId="2147483668"/>
              <ac:spMk id="3" creationId="{1C703B36-F9A3-28AD-9CB2-B70A5360B72C}"/>
            </ac:spMkLst>
          </pc:spChg>
        </pc:sldLayoutChg>
      </pc:sldMasterChg>
      <pc:sldMasterChg chg="addSp delSp modSp mod addSldLayout modSldLayout sldLayoutOrd">
        <pc:chgData name="Juliette  HARDY" userId="df696ecd-cb79-4495-a8aa-d779f71ac51d" providerId="ADAL" clId="{9717683C-2F29-3645-9721-9F1F886860CD}" dt="2024-12-16T14:12:46.735" v="3084" actId="14100"/>
        <pc:sldMasterMkLst>
          <pc:docMk/>
          <pc:sldMasterMk cId="3747351942" sldId="2147483663"/>
        </pc:sldMasterMkLst>
        <pc:sldLayoutChg chg="addSp delSp modSp mod">
          <pc:chgData name="Juliette  HARDY" userId="df696ecd-cb79-4495-a8aa-d779f71ac51d" providerId="ADAL" clId="{9717683C-2F29-3645-9721-9F1F886860CD}" dt="2024-12-11T17:59:16.497" v="1414"/>
          <pc:sldLayoutMkLst>
            <pc:docMk/>
            <pc:sldMasterMk cId="3747351942" sldId="2147483663"/>
            <pc:sldLayoutMk cId="2835346197" sldId="2147483649"/>
          </pc:sldLayoutMkLst>
          <pc:spChg chg="add mod">
            <ac:chgData name="Juliette  HARDY" userId="df696ecd-cb79-4495-a8aa-d779f71ac51d" providerId="ADAL" clId="{9717683C-2F29-3645-9721-9F1F886860CD}" dt="2024-12-11T17:59:16.497" v="1414"/>
            <ac:spMkLst>
              <pc:docMk/>
              <pc:sldMasterMk cId="3747351942" sldId="2147483663"/>
              <pc:sldLayoutMk cId="2835346197" sldId="2147483649"/>
              <ac:spMk id="2" creationId="{9DAF4E45-57A4-F7D7-4022-5A5E4D8B1EBA}"/>
            </ac:spMkLst>
          </pc:spChg>
          <pc:spChg chg="add mod">
            <ac:chgData name="Juliette  HARDY" userId="df696ecd-cb79-4495-a8aa-d779f71ac51d" providerId="ADAL" clId="{9717683C-2F29-3645-9721-9F1F886860CD}" dt="2024-12-10T13:27:00.253" v="240" actId="14100"/>
            <ac:spMkLst>
              <pc:docMk/>
              <pc:sldMasterMk cId="3747351942" sldId="2147483663"/>
              <pc:sldLayoutMk cId="2835346197" sldId="2147483649"/>
              <ac:spMk id="13" creationId="{9786A9BC-BE5C-9F1E-0ACE-EE79DC78AF9D}"/>
            </ac:spMkLst>
          </pc:spChg>
          <pc:spChg chg="add mod">
            <ac:chgData name="Juliette  HARDY" userId="df696ecd-cb79-4495-a8aa-d779f71ac51d" providerId="ADAL" clId="{9717683C-2F29-3645-9721-9F1F886860CD}" dt="2024-12-10T14:38:25.339" v="530" actId="14100"/>
            <ac:spMkLst>
              <pc:docMk/>
              <pc:sldMasterMk cId="3747351942" sldId="2147483663"/>
              <pc:sldLayoutMk cId="2835346197" sldId="2147483649"/>
              <ac:spMk id="23" creationId="{9EC8C7B8-CDED-F1A1-4CB0-0D894FCDA70D}"/>
            </ac:spMkLst>
          </pc:spChg>
          <pc:spChg chg="mod">
            <ac:chgData name="Juliette  HARDY" userId="df696ecd-cb79-4495-a8aa-d779f71ac51d" providerId="ADAL" clId="{9717683C-2F29-3645-9721-9F1F886860CD}" dt="2024-12-10T14:38:27.959" v="531" actId="14100"/>
            <ac:spMkLst>
              <pc:docMk/>
              <pc:sldMasterMk cId="3747351942" sldId="2147483663"/>
              <pc:sldLayoutMk cId="2835346197" sldId="2147483649"/>
              <ac:spMk id="26" creationId="{107FE00C-7C83-ED43-C4D2-CA5AB5030E79}"/>
            </ac:spMkLst>
          </pc:spChg>
          <pc:spChg chg="mod">
            <ac:chgData name="Juliette  HARDY" userId="df696ecd-cb79-4495-a8aa-d779f71ac51d" providerId="ADAL" clId="{9717683C-2F29-3645-9721-9F1F886860CD}" dt="2024-12-10T14:38:15.725" v="528" actId="1076"/>
            <ac:spMkLst>
              <pc:docMk/>
              <pc:sldMasterMk cId="3747351942" sldId="2147483663"/>
              <pc:sldLayoutMk cId="2835346197" sldId="2147483649"/>
              <ac:spMk id="28" creationId="{52180CF3-BEB4-CBE1-8E80-30D84E5DCD24}"/>
            </ac:spMkLst>
          </pc:spChg>
        </pc:sldLayoutChg>
        <pc:sldLayoutChg chg="addSp modSp mod ord">
          <pc:chgData name="Juliette  HARDY" userId="df696ecd-cb79-4495-a8aa-d779f71ac51d" providerId="ADAL" clId="{9717683C-2F29-3645-9721-9F1F886860CD}" dt="2024-12-16T14:12:46.735" v="3084" actId="14100"/>
          <pc:sldLayoutMkLst>
            <pc:docMk/>
            <pc:sldMasterMk cId="3747351942" sldId="2147483663"/>
            <pc:sldLayoutMk cId="3097412366" sldId="2147483651"/>
          </pc:sldLayoutMkLst>
          <pc:spChg chg="mod">
            <ac:chgData name="Juliette  HARDY" userId="df696ecd-cb79-4495-a8aa-d779f71ac51d" providerId="ADAL" clId="{9717683C-2F29-3645-9721-9F1F886860CD}" dt="2024-12-11T08:51:33.667" v="1399" actId="255"/>
            <ac:spMkLst>
              <pc:docMk/>
              <pc:sldMasterMk cId="3747351942" sldId="2147483663"/>
              <pc:sldLayoutMk cId="3097412366" sldId="2147483651"/>
              <ac:spMk id="2" creationId="{0CCD3A64-C520-98A5-B45B-4A3E267799BE}"/>
            </ac:spMkLst>
          </pc:spChg>
          <pc:spChg chg="mod">
            <ac:chgData name="Juliette  HARDY" userId="df696ecd-cb79-4495-a8aa-d779f71ac51d" providerId="ADAL" clId="{9717683C-2F29-3645-9721-9F1F886860CD}" dt="2024-12-16T14:12:46.735" v="3084" actId="14100"/>
            <ac:spMkLst>
              <pc:docMk/>
              <pc:sldMasterMk cId="3747351942" sldId="2147483663"/>
              <pc:sldLayoutMk cId="3097412366" sldId="2147483651"/>
              <ac:spMk id="3" creationId="{C4BDC2D2-A1C9-4226-C9C6-DA98188720BF}"/>
            </ac:spMkLst>
          </pc:spChg>
          <pc:spChg chg="mod">
            <ac:chgData name="Juliette  HARDY" userId="df696ecd-cb79-4495-a8aa-d779f71ac51d" providerId="ADAL" clId="{9717683C-2F29-3645-9721-9F1F886860CD}" dt="2024-12-10T14:31:37.634" v="458" actId="14100"/>
            <ac:spMkLst>
              <pc:docMk/>
              <pc:sldMasterMk cId="3747351942" sldId="2147483663"/>
              <pc:sldLayoutMk cId="3097412366" sldId="2147483651"/>
              <ac:spMk id="5" creationId="{24216D57-2877-3C3C-04AF-5E74862352FD}"/>
            </ac:spMkLst>
          </pc:spChg>
        </pc:sldLayoutChg>
        <pc:sldLayoutChg chg="addSp delSp modSp mod">
          <pc:chgData name="Juliette  HARDY" userId="df696ecd-cb79-4495-a8aa-d779f71ac51d" providerId="ADAL" clId="{9717683C-2F29-3645-9721-9F1F886860CD}" dt="2024-12-10T16:18:01.792" v="1164" actId="1076"/>
          <pc:sldLayoutMkLst>
            <pc:docMk/>
            <pc:sldMasterMk cId="3747351942" sldId="2147483663"/>
            <pc:sldLayoutMk cId="2827399063" sldId="2147483655"/>
          </pc:sldLayoutMkLst>
        </pc:sldLayoutChg>
        <pc:sldLayoutChg chg="addSp delSp modSp add mod modTransition">
          <pc:chgData name="Juliette  HARDY" userId="df696ecd-cb79-4495-a8aa-d779f71ac51d" providerId="ADAL" clId="{9717683C-2F29-3645-9721-9F1F886860CD}" dt="2024-12-11T17:59:26.061" v="1415" actId="478"/>
          <pc:sldLayoutMkLst>
            <pc:docMk/>
            <pc:sldMasterMk cId="3747351942" sldId="2147483663"/>
            <pc:sldLayoutMk cId="291669045" sldId="2147483656"/>
          </pc:sldLayoutMkLst>
        </pc:sldLayoutChg>
        <pc:sldLayoutChg chg="addSp delSp modSp add mod replId modTransition">
          <pc:chgData name="Juliette  HARDY" userId="df696ecd-cb79-4495-a8aa-d779f71ac51d" providerId="ADAL" clId="{9717683C-2F29-3645-9721-9F1F886860CD}" dt="2024-12-16T12:48:12.933" v="2684"/>
          <pc:sldLayoutMkLst>
            <pc:docMk/>
            <pc:sldMasterMk cId="3747351942" sldId="2147483663"/>
            <pc:sldLayoutMk cId="1604074625" sldId="2147483669"/>
          </pc:sldLayoutMkLst>
          <pc:spChg chg="add mod">
            <ac:chgData name="Juliette  HARDY" userId="df696ecd-cb79-4495-a8aa-d779f71ac51d" providerId="ADAL" clId="{9717683C-2F29-3645-9721-9F1F886860CD}" dt="2024-12-10T17:09:53.583" v="1397" actId="14100"/>
            <ac:spMkLst>
              <pc:docMk/>
              <pc:sldMasterMk cId="3747351942" sldId="2147483663"/>
              <pc:sldLayoutMk cId="1604074625" sldId="2147483669"/>
              <ac:spMk id="4" creationId="{377A62A5-D2AF-DBF3-BA80-6755CB065497}"/>
            </ac:spMkLst>
          </pc:spChg>
        </pc:sldLayoutChg>
        <pc:sldLayoutChg chg="addSp delSp modSp add mod modTransition">
          <pc:chgData name="Juliette  HARDY" userId="df696ecd-cb79-4495-a8aa-d779f71ac51d" providerId="ADAL" clId="{9717683C-2F29-3645-9721-9F1F886860CD}" dt="2024-12-16T14:11:11.653" v="3073" actId="478"/>
          <pc:sldLayoutMkLst>
            <pc:docMk/>
            <pc:sldMasterMk cId="3747351942" sldId="2147483663"/>
            <pc:sldLayoutMk cId="3620977901" sldId="2147483670"/>
          </pc:sldLayoutMkLst>
          <pc:spChg chg="add mod">
            <ac:chgData name="Juliette  HARDY" userId="df696ecd-cb79-4495-a8aa-d779f71ac51d" providerId="ADAL" clId="{9717683C-2F29-3645-9721-9F1F886860CD}" dt="2024-12-16T09:55:09.709" v="1579" actId="207"/>
            <ac:spMkLst>
              <pc:docMk/>
              <pc:sldMasterMk cId="3747351942" sldId="2147483663"/>
              <pc:sldLayoutMk cId="3620977901" sldId="2147483670"/>
              <ac:spMk id="4" creationId="{1181BED7-B37D-94FF-FF33-ED36EB166B89}"/>
            </ac:spMkLst>
          </pc:spChg>
          <pc:spChg chg="add mod">
            <ac:chgData name="Juliette  HARDY" userId="df696ecd-cb79-4495-a8aa-d779f71ac51d" providerId="ADAL" clId="{9717683C-2F29-3645-9721-9F1F886860CD}" dt="2024-12-16T12:49:01.570" v="2686" actId="1076"/>
            <ac:spMkLst>
              <pc:docMk/>
              <pc:sldMasterMk cId="3747351942" sldId="2147483663"/>
              <pc:sldLayoutMk cId="3620977901" sldId="2147483670"/>
              <ac:spMk id="18" creationId="{75B1E5BE-CA56-5A5A-EA87-323FB9EE0994}"/>
            </ac:spMkLst>
          </pc:spChg>
          <pc:spChg chg="add mod">
            <ac:chgData name="Juliette  HARDY" userId="df696ecd-cb79-4495-a8aa-d779f71ac51d" providerId="ADAL" clId="{9717683C-2F29-3645-9721-9F1F886860CD}" dt="2024-12-16T12:49:01.570" v="2686" actId="1076"/>
            <ac:spMkLst>
              <pc:docMk/>
              <pc:sldMasterMk cId="3747351942" sldId="2147483663"/>
              <pc:sldLayoutMk cId="3620977901" sldId="2147483670"/>
              <ac:spMk id="19" creationId="{EEB8DE09-2352-51AE-8C61-F37ABF2E7001}"/>
            </ac:spMkLst>
          </pc:spChg>
        </pc:sldLayoutChg>
        <pc:sldLayoutChg chg="addSp delSp modSp add mod modTransition">
          <pc:chgData name="Juliette  HARDY" userId="df696ecd-cb79-4495-a8aa-d779f71ac51d" providerId="ADAL" clId="{9717683C-2F29-3645-9721-9F1F886860CD}" dt="2024-12-16T14:11:27.950" v="3075" actId="478"/>
          <pc:sldLayoutMkLst>
            <pc:docMk/>
            <pc:sldMasterMk cId="3747351942" sldId="2147483663"/>
            <pc:sldLayoutMk cId="4152198948" sldId="2147483671"/>
          </pc:sldLayoutMkLst>
          <pc:spChg chg="mod">
            <ac:chgData name="Juliette  HARDY" userId="df696ecd-cb79-4495-a8aa-d779f71ac51d" providerId="ADAL" clId="{9717683C-2F29-3645-9721-9F1F886860CD}" dt="2024-12-16T12:52:38.477" v="2729" actId="1036"/>
            <ac:spMkLst>
              <pc:docMk/>
              <pc:sldMasterMk cId="3747351942" sldId="2147483663"/>
              <pc:sldLayoutMk cId="4152198948" sldId="2147483671"/>
              <ac:spMk id="2" creationId="{0CCD3A64-C520-98A5-B45B-4A3E267799BE}"/>
            </ac:spMkLst>
          </pc:spChg>
          <pc:spChg chg="mod">
            <ac:chgData name="Juliette  HARDY" userId="df696ecd-cb79-4495-a8aa-d779f71ac51d" providerId="ADAL" clId="{9717683C-2F29-3645-9721-9F1F886860CD}" dt="2024-12-16T12:49:15.293" v="2687" actId="1076"/>
            <ac:spMkLst>
              <pc:docMk/>
              <pc:sldMasterMk cId="3747351942" sldId="2147483663"/>
              <pc:sldLayoutMk cId="4152198948" sldId="2147483671"/>
              <ac:spMk id="3" creationId="{C4BDC2D2-A1C9-4226-C9C6-DA98188720BF}"/>
            </ac:spMkLst>
          </pc:spChg>
          <pc:spChg chg="add mod">
            <ac:chgData name="Juliette  HARDY" userId="df696ecd-cb79-4495-a8aa-d779f71ac51d" providerId="ADAL" clId="{9717683C-2F29-3645-9721-9F1F886860CD}" dt="2024-12-16T12:49:15.293" v="2687" actId="1076"/>
            <ac:spMkLst>
              <pc:docMk/>
              <pc:sldMasterMk cId="3747351942" sldId="2147483663"/>
              <pc:sldLayoutMk cId="4152198948" sldId="2147483671"/>
              <ac:spMk id="7" creationId="{7CE411C8-108D-7D58-9CBD-299430D5C65B}"/>
            </ac:spMkLst>
          </pc:spChg>
          <pc:spChg chg="add mod">
            <ac:chgData name="Juliette  HARDY" userId="df696ecd-cb79-4495-a8aa-d779f71ac51d" providerId="ADAL" clId="{9717683C-2F29-3645-9721-9F1F886860CD}" dt="2024-12-16T12:51:49.695" v="2723" actId="242"/>
            <ac:spMkLst>
              <pc:docMk/>
              <pc:sldMasterMk cId="3747351942" sldId="2147483663"/>
              <pc:sldLayoutMk cId="4152198948" sldId="2147483671"/>
              <ac:spMk id="21" creationId="{42DB01D2-F9A0-57CF-16AC-B533C4B41CD4}"/>
            </ac:spMkLst>
          </pc:spChg>
        </pc:sldLayoutChg>
        <pc:sldLayoutChg chg="addSp delSp modSp add mod ord modTransition">
          <pc:chgData name="Juliette  HARDY" userId="df696ecd-cb79-4495-a8aa-d779f71ac51d" providerId="ADAL" clId="{9717683C-2F29-3645-9721-9F1F886860CD}" dt="2024-12-16T14:07:54.502" v="3037" actId="1076"/>
          <pc:sldLayoutMkLst>
            <pc:docMk/>
            <pc:sldMasterMk cId="3747351942" sldId="2147483663"/>
            <pc:sldLayoutMk cId="3559388523" sldId="2147483672"/>
          </pc:sldLayoutMkLst>
          <pc:spChg chg="mod">
            <ac:chgData name="Juliette  HARDY" userId="df696ecd-cb79-4495-a8aa-d779f71ac51d" providerId="ADAL" clId="{9717683C-2F29-3645-9721-9F1F886860CD}" dt="2024-12-16T14:07:45.464" v="3036" actId="20577"/>
            <ac:spMkLst>
              <pc:docMk/>
              <pc:sldMasterMk cId="3747351942" sldId="2147483663"/>
              <pc:sldLayoutMk cId="3559388523" sldId="2147483672"/>
              <ac:spMk id="3" creationId="{C4BDC2D2-A1C9-4226-C9C6-DA98188720BF}"/>
            </ac:spMkLst>
          </pc:spChg>
          <pc:spChg chg="add del">
            <ac:chgData name="Juliette  HARDY" userId="df696ecd-cb79-4495-a8aa-d779f71ac51d" providerId="ADAL" clId="{9717683C-2F29-3645-9721-9F1F886860CD}" dt="2024-12-16T14:07:30.834" v="3025" actId="478"/>
            <ac:spMkLst>
              <pc:docMk/>
              <pc:sldMasterMk cId="3747351942" sldId="2147483663"/>
              <pc:sldLayoutMk cId="3559388523" sldId="2147483672"/>
              <ac:spMk id="5" creationId="{24216D57-2877-3C3C-04AF-5E74862352FD}"/>
            </ac:spMkLst>
          </pc:spChg>
          <pc:spChg chg="add mod">
            <ac:chgData name="Juliette  HARDY" userId="df696ecd-cb79-4495-a8aa-d779f71ac51d" providerId="ADAL" clId="{9717683C-2F29-3645-9721-9F1F886860CD}" dt="2024-12-16T14:07:54.502" v="3037" actId="1076"/>
            <ac:spMkLst>
              <pc:docMk/>
              <pc:sldMasterMk cId="3747351942" sldId="2147483663"/>
              <pc:sldLayoutMk cId="3559388523" sldId="2147483672"/>
              <ac:spMk id="15" creationId="{1456B6FD-7016-1791-D15F-0A73F9ACFB97}"/>
            </ac:spMkLst>
          </pc:spChg>
          <pc:grpChg chg="add mod">
            <ac:chgData name="Juliette  HARDY" userId="df696ecd-cb79-4495-a8aa-d779f71ac51d" providerId="ADAL" clId="{9717683C-2F29-3645-9721-9F1F886860CD}" dt="2024-12-16T14:06:55.057" v="3016" actId="1076"/>
            <ac:grpSpMkLst>
              <pc:docMk/>
              <pc:sldMasterMk cId="3747351942" sldId="2147483663"/>
              <pc:sldLayoutMk cId="3559388523" sldId="2147483672"/>
              <ac:grpSpMk id="6" creationId="{0769D8EE-3827-E28C-21C7-FC7DB16E1C0D}"/>
            </ac:grpSpMkLst>
          </pc:grpChg>
          <pc:picChg chg="mod">
            <ac:chgData name="Juliette  HARDY" userId="df696ecd-cb79-4495-a8aa-d779f71ac51d" providerId="ADAL" clId="{9717683C-2F29-3645-9721-9F1F886860CD}" dt="2024-12-16T14:03:29.219" v="2916"/>
            <ac:picMkLst>
              <pc:docMk/>
              <pc:sldMasterMk cId="3747351942" sldId="2147483663"/>
              <pc:sldLayoutMk cId="3559388523" sldId="2147483672"/>
              <ac:picMk id="7" creationId="{76371450-23FE-4309-CEF7-71FA75F73D4F}"/>
            </ac:picMkLst>
          </pc:picChg>
          <pc:picChg chg="mod">
            <ac:chgData name="Juliette  HARDY" userId="df696ecd-cb79-4495-a8aa-d779f71ac51d" providerId="ADAL" clId="{9717683C-2F29-3645-9721-9F1F886860CD}" dt="2024-12-16T14:03:29.219" v="2916"/>
            <ac:picMkLst>
              <pc:docMk/>
              <pc:sldMasterMk cId="3747351942" sldId="2147483663"/>
              <pc:sldLayoutMk cId="3559388523" sldId="2147483672"/>
              <ac:picMk id="8" creationId="{4162FD4D-082D-DFC7-CCFA-6BF48B9677EB}"/>
            </ac:picMkLst>
          </pc:picChg>
          <pc:picChg chg="mod">
            <ac:chgData name="Juliette  HARDY" userId="df696ecd-cb79-4495-a8aa-d779f71ac51d" providerId="ADAL" clId="{9717683C-2F29-3645-9721-9F1F886860CD}" dt="2024-12-16T14:03:29.219" v="2916"/>
            <ac:picMkLst>
              <pc:docMk/>
              <pc:sldMasterMk cId="3747351942" sldId="2147483663"/>
              <pc:sldLayoutMk cId="3559388523" sldId="2147483672"/>
              <ac:picMk id="9" creationId="{62120FB6-A275-A94F-5C31-7C3DAB494B7A}"/>
            </ac:picMkLst>
          </pc:picChg>
          <pc:picChg chg="mod">
            <ac:chgData name="Juliette  HARDY" userId="df696ecd-cb79-4495-a8aa-d779f71ac51d" providerId="ADAL" clId="{9717683C-2F29-3645-9721-9F1F886860CD}" dt="2024-12-16T14:03:29.219" v="2916"/>
            <ac:picMkLst>
              <pc:docMk/>
              <pc:sldMasterMk cId="3747351942" sldId="2147483663"/>
              <pc:sldLayoutMk cId="3559388523" sldId="2147483672"/>
              <ac:picMk id="10" creationId="{256830BC-2D61-048C-F77A-BB67B145E0EC}"/>
            </ac:picMkLst>
          </pc:picChg>
          <pc:picChg chg="mod">
            <ac:chgData name="Juliette  HARDY" userId="df696ecd-cb79-4495-a8aa-d779f71ac51d" providerId="ADAL" clId="{9717683C-2F29-3645-9721-9F1F886860CD}" dt="2024-12-16T14:03:29.219" v="2916"/>
            <ac:picMkLst>
              <pc:docMk/>
              <pc:sldMasterMk cId="3747351942" sldId="2147483663"/>
              <pc:sldLayoutMk cId="3559388523" sldId="2147483672"/>
              <ac:picMk id="11" creationId="{B6EDFD9A-F84F-890A-3BFC-ADD22FDF6421}"/>
            </ac:picMkLst>
          </pc:picChg>
        </pc:sldLayoutChg>
      </pc:sldMasterChg>
      <pc:sldMasterChg chg="new del mod addSldLayout delSldLayout">
        <pc:chgData name="Juliette  HARDY" userId="df696ecd-cb79-4495-a8aa-d779f71ac51d" providerId="ADAL" clId="{9717683C-2F29-3645-9721-9F1F886860CD}" dt="2024-12-10T16:18:11.228" v="1166" actId="6938"/>
        <pc:sldMasterMkLst>
          <pc:docMk/>
          <pc:sldMasterMk cId="1937521408" sldId="2147483669"/>
        </pc:sldMasterMkLst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3364287298" sldId="2147483670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462309555" sldId="2147483671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2204113583" sldId="2147483672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1975183147" sldId="2147483673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3130986367" sldId="2147483674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1910927417" sldId="2147483675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1373257152" sldId="2147483676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958325422" sldId="2147483677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2499153561" sldId="2147483678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1212997408" sldId="2147483679"/>
          </pc:sldLayoutMkLst>
        </pc:sldLayoutChg>
        <pc:sldLayoutChg chg="new del replId">
          <pc:chgData name="Juliette  HARDY" userId="df696ecd-cb79-4495-a8aa-d779f71ac51d" providerId="ADAL" clId="{9717683C-2F29-3645-9721-9F1F886860CD}" dt="2024-12-10T16:18:11.228" v="1166" actId="6938"/>
          <pc:sldLayoutMkLst>
            <pc:docMk/>
            <pc:sldMasterMk cId="1937521408" sldId="2147483669"/>
            <pc:sldLayoutMk cId="247150807" sldId="2147483680"/>
          </pc:sldLayoutMkLst>
        </pc:sldLayoutChg>
      </pc:sldMasterChg>
    </pc:docChg>
  </pc:docChgLst>
  <pc:docChgLst>
    <pc:chgData name="Mélanie  BRET" userId="6c58f09d-0d75-46f4-a4c6-c166a6aa5627" providerId="ADAL" clId="{403D0C8B-7980-4D42-AC44-ADA6BFD0C848}"/>
    <pc:docChg chg="custSel modSld">
      <pc:chgData name="Mélanie  BRET" userId="6c58f09d-0d75-46f4-a4c6-c166a6aa5627" providerId="ADAL" clId="{403D0C8B-7980-4D42-AC44-ADA6BFD0C848}" dt="2024-11-19T10:06:50.992" v="0" actId="478"/>
      <pc:docMkLst>
        <pc:docMk/>
      </pc:docMkLst>
      <pc:sldChg chg="delSp mod">
        <pc:chgData name="Mélanie  BRET" userId="6c58f09d-0d75-46f4-a4c6-c166a6aa5627" providerId="ADAL" clId="{403D0C8B-7980-4D42-AC44-ADA6BFD0C848}" dt="2024-11-19T10:06:50.992" v="0" actId="478"/>
        <pc:sldMkLst>
          <pc:docMk/>
          <pc:sldMk cId="337394337" sldId="273"/>
        </pc:sldMkLst>
      </pc:sldChg>
    </pc:docChg>
  </pc:docChgLst>
  <pc:docChgLst>
    <pc:chgData name="Héloïse  HERVE" userId="187663f1-2bdb-4751-b6e3-68bdf8dc030a" providerId="ADAL" clId="{8A732353-1A0E-4FE2-BD91-6CB829B618F1}"/>
    <pc:docChg chg="modMainMaster">
      <pc:chgData name="Héloïse  HERVE" userId="187663f1-2bdb-4751-b6e3-68bdf8dc030a" providerId="ADAL" clId="{8A732353-1A0E-4FE2-BD91-6CB829B618F1}" dt="2025-02-12T09:41:52.838" v="1"/>
      <pc:docMkLst>
        <pc:docMk/>
      </pc:docMkLst>
      <pc:sldMasterChg chg="modSldLayout">
        <pc:chgData name="Héloïse  HERVE" userId="187663f1-2bdb-4751-b6e3-68bdf8dc030a" providerId="ADAL" clId="{8A732353-1A0E-4FE2-BD91-6CB829B618F1}" dt="2025-02-12T09:41:52.838" v="1"/>
        <pc:sldMasterMkLst>
          <pc:docMk/>
          <pc:sldMasterMk cId="839206859" sldId="2147483648"/>
        </pc:sldMasterMkLst>
        <pc:sldLayoutChg chg="addSp delSp modSp">
          <pc:chgData name="Héloïse  HERVE" userId="187663f1-2bdb-4751-b6e3-68bdf8dc030a" providerId="ADAL" clId="{8A732353-1A0E-4FE2-BD91-6CB829B618F1}" dt="2025-02-12T09:41:52.838" v="1"/>
          <pc:sldLayoutMkLst>
            <pc:docMk/>
            <pc:sldMasterMk cId="839206859" sldId="2147483648"/>
            <pc:sldLayoutMk cId="3975169616" sldId="2147483667"/>
          </pc:sldLayoutMkLst>
          <pc:spChg chg="add del mod">
            <ac:chgData name="Héloïse  HERVE" userId="187663f1-2bdb-4751-b6e3-68bdf8dc030a" providerId="ADAL" clId="{8A732353-1A0E-4FE2-BD91-6CB829B618F1}" dt="2025-02-12T09:41:52.838" v="1"/>
            <ac:spMkLst>
              <pc:docMk/>
              <pc:sldMasterMk cId="839206859" sldId="2147483648"/>
              <pc:sldLayoutMk cId="3975169616" sldId="2147483667"/>
              <ac:spMk id="5" creationId="{B81BE599-A689-A4BD-4907-7A28711E76D6}"/>
            </ac:spMkLst>
          </pc:spChg>
        </pc:sldLayoutChg>
      </pc:sldMasterChg>
    </pc:docChg>
  </pc:docChgLst>
  <pc:docChgLst>
    <pc:chgData name="Héloïse  HERVE" userId="187663f1-2bdb-4751-b6e3-68bdf8dc030a" providerId="ADAL" clId="{0D613362-78EE-4BE7-8389-84938557C02B}"/>
    <pc:docChg chg="undo custSel modMainMaster">
      <pc:chgData name="Héloïse  HERVE" userId="187663f1-2bdb-4751-b6e3-68bdf8dc030a" providerId="ADAL" clId="{0D613362-78EE-4BE7-8389-84938557C02B}" dt="2025-01-15T13:49:57.800" v="44" actId="1076"/>
      <pc:docMkLst>
        <pc:docMk/>
      </pc:docMkLst>
      <pc:sldMasterChg chg="addSp delSp modSp mod">
        <pc:chgData name="Héloïse  HERVE" userId="187663f1-2bdb-4751-b6e3-68bdf8dc030a" providerId="ADAL" clId="{0D613362-78EE-4BE7-8389-84938557C02B}" dt="2025-01-15T13:46:10.177" v="7" actId="1076"/>
        <pc:sldMasterMkLst>
          <pc:docMk/>
          <pc:sldMasterMk cId="839206859" sldId="2147483648"/>
        </pc:sldMasterMkLst>
      </pc:sldMasterChg>
      <pc:sldMasterChg chg="delSp mod modSldLayout">
        <pc:chgData name="Héloïse  HERVE" userId="187663f1-2bdb-4751-b6e3-68bdf8dc030a" providerId="ADAL" clId="{0D613362-78EE-4BE7-8389-84938557C02B}" dt="2025-01-15T13:49:57.800" v="44" actId="1076"/>
        <pc:sldMasterMkLst>
          <pc:docMk/>
          <pc:sldMasterMk cId="3747351942" sldId="2147483663"/>
        </pc:sldMasterMkLst>
        <pc:sldLayoutChg chg="addSp delSp modSp mod">
          <pc:chgData name="Héloïse  HERVE" userId="187663f1-2bdb-4751-b6e3-68bdf8dc030a" providerId="ADAL" clId="{0D613362-78EE-4BE7-8389-84938557C02B}" dt="2025-01-15T13:49:03.051" v="30" actId="478"/>
          <pc:sldLayoutMkLst>
            <pc:docMk/>
            <pc:sldMasterMk cId="3747351942" sldId="2147483663"/>
            <pc:sldLayoutMk cId="2835346197" sldId="2147483649"/>
          </pc:sldLayoutMkLst>
          <pc:picChg chg="add del mod ord">
            <ac:chgData name="Héloïse  HERVE" userId="187663f1-2bdb-4751-b6e3-68bdf8dc030a" providerId="ADAL" clId="{0D613362-78EE-4BE7-8389-84938557C02B}" dt="2025-01-15T13:47:04.413" v="25" actId="167"/>
            <ac:picMkLst>
              <pc:docMk/>
              <pc:sldMasterMk cId="3747351942" sldId="2147483663"/>
              <pc:sldLayoutMk cId="2835346197" sldId="2147483649"/>
              <ac:picMk id="5" creationId="{0B00115A-04D9-4679-0E0F-35E46F12CE74}"/>
            </ac:picMkLst>
          </pc:picChg>
        </pc:sldLayoutChg>
        <pc:sldLayoutChg chg="addSp delSp modSp mod">
          <pc:chgData name="Héloïse  HERVE" userId="187663f1-2bdb-4751-b6e3-68bdf8dc030a" providerId="ADAL" clId="{0D613362-78EE-4BE7-8389-84938557C02B}" dt="2025-01-15T13:49:39.392" v="35"/>
          <pc:sldLayoutMkLst>
            <pc:docMk/>
            <pc:sldMasterMk cId="3747351942" sldId="2147483663"/>
            <pc:sldLayoutMk cId="3097412366" sldId="2147483651"/>
          </pc:sldLayoutMkLst>
        </pc:sldLayoutChg>
        <pc:sldLayoutChg chg="addSp delSp modSp mod">
          <pc:chgData name="Héloïse  HERVE" userId="187663f1-2bdb-4751-b6e3-68bdf8dc030a" providerId="ADAL" clId="{0D613362-78EE-4BE7-8389-84938557C02B}" dt="2025-01-15T13:46:23.279" v="9"/>
          <pc:sldLayoutMkLst>
            <pc:docMk/>
            <pc:sldMasterMk cId="3747351942" sldId="2147483663"/>
            <pc:sldLayoutMk cId="1604074625" sldId="2147483669"/>
          </pc:sldLayoutMkLst>
        </pc:sldLayoutChg>
        <pc:sldLayoutChg chg="addSp delSp modSp mod">
          <pc:chgData name="Héloïse  HERVE" userId="187663f1-2bdb-4751-b6e3-68bdf8dc030a" providerId="ADAL" clId="{0D613362-78EE-4BE7-8389-84938557C02B}" dt="2025-01-15T13:49:42.098" v="37"/>
          <pc:sldLayoutMkLst>
            <pc:docMk/>
            <pc:sldMasterMk cId="3747351942" sldId="2147483663"/>
            <pc:sldLayoutMk cId="3620977901" sldId="2147483670"/>
          </pc:sldLayoutMkLst>
        </pc:sldLayoutChg>
        <pc:sldLayoutChg chg="addSp delSp modSp mod">
          <pc:chgData name="Héloïse  HERVE" userId="187663f1-2bdb-4751-b6e3-68bdf8dc030a" providerId="ADAL" clId="{0D613362-78EE-4BE7-8389-84938557C02B}" dt="2025-01-15T13:49:44.574" v="39"/>
          <pc:sldLayoutMkLst>
            <pc:docMk/>
            <pc:sldMasterMk cId="3747351942" sldId="2147483663"/>
            <pc:sldLayoutMk cId="4152198948" sldId="2147483671"/>
          </pc:sldLayoutMkLst>
        </pc:sldLayoutChg>
        <pc:sldLayoutChg chg="addSp delSp modSp mod">
          <pc:chgData name="Héloïse  HERVE" userId="187663f1-2bdb-4751-b6e3-68bdf8dc030a" providerId="ADAL" clId="{0D613362-78EE-4BE7-8389-84938557C02B}" dt="2025-01-15T13:49:57.800" v="44" actId="1076"/>
          <pc:sldLayoutMkLst>
            <pc:docMk/>
            <pc:sldMasterMk cId="3747351942" sldId="2147483663"/>
            <pc:sldLayoutMk cId="3559388523" sldId="2147483672"/>
          </pc:sldLayoutMkLst>
        </pc:sldLayoutChg>
      </pc:sldMasterChg>
    </pc:docChg>
  </pc:docChgLst>
  <pc:docChgLst>
    <pc:chgData name="Héloïse  HERVE" userId="187663f1-2bdb-4751-b6e3-68bdf8dc030a" providerId="ADAL" clId="{14D80CA8-BCF7-4B58-AD39-F47E2D335BA5}"/>
    <pc:docChg chg="undo custSel modMainMaster">
      <pc:chgData name="Héloïse  HERVE" userId="187663f1-2bdb-4751-b6e3-68bdf8dc030a" providerId="ADAL" clId="{14D80CA8-BCF7-4B58-AD39-F47E2D335BA5}" dt="2024-12-11T14:12:15.481" v="25" actId="732"/>
      <pc:docMkLst>
        <pc:docMk/>
      </pc:docMkLst>
      <pc:sldMasterChg chg="addSp delSp modSp mod">
        <pc:chgData name="Héloïse  HERVE" userId="187663f1-2bdb-4751-b6e3-68bdf8dc030a" providerId="ADAL" clId="{14D80CA8-BCF7-4B58-AD39-F47E2D335BA5}" dt="2024-12-11T14:12:15.481" v="25" actId="732"/>
        <pc:sldMasterMkLst>
          <pc:docMk/>
          <pc:sldMasterMk cId="839206859" sldId="2147483648"/>
        </pc:sldMasterMkLst>
      </pc:sldMasterChg>
      <pc:sldMasterChg chg="addSp delSp modSp mod modSldLayout">
        <pc:chgData name="Héloïse  HERVE" userId="187663f1-2bdb-4751-b6e3-68bdf8dc030a" providerId="ADAL" clId="{14D80CA8-BCF7-4B58-AD39-F47E2D335BA5}" dt="2024-12-11T14:09:33.966" v="4" actId="21"/>
        <pc:sldMasterMkLst>
          <pc:docMk/>
          <pc:sldMasterMk cId="3747351942" sldId="2147483663"/>
        </pc:sldMasterMkLst>
        <pc:sldLayoutChg chg="delSp mod">
          <pc:chgData name="Héloïse  HERVE" userId="187663f1-2bdb-4751-b6e3-68bdf8dc030a" providerId="ADAL" clId="{14D80CA8-BCF7-4B58-AD39-F47E2D335BA5}" dt="2024-12-11T14:08:56.702" v="0" actId="478"/>
          <pc:sldLayoutMkLst>
            <pc:docMk/>
            <pc:sldMasterMk cId="3747351942" sldId="2147483663"/>
            <pc:sldLayoutMk cId="2835346197" sldId="2147483649"/>
          </pc:sldLayoutMkLst>
        </pc:sldLayoutChg>
      </pc:sldMasterChg>
    </pc:docChg>
  </pc:docChgLst>
  <pc:docChgLst>
    <pc:chgData name="Héloïse  HERVE" userId="187663f1-2bdb-4751-b6e3-68bdf8dc030a" providerId="ADAL" clId="{B6660A02-2B47-4AA6-84EB-0BE29D4B7CD3}"/>
    <pc:docChg chg="undo custSel modMainMaster">
      <pc:chgData name="Héloïse  HERVE" userId="187663f1-2bdb-4751-b6e3-68bdf8dc030a" providerId="ADAL" clId="{B6660A02-2B47-4AA6-84EB-0BE29D4B7CD3}" dt="2024-11-28T14:07:39.992" v="9" actId="478"/>
      <pc:docMkLst>
        <pc:docMk/>
      </pc:docMkLst>
      <pc:sldMasterChg chg="addSp delSp modSp mod">
        <pc:chgData name="Héloïse  HERVE" userId="187663f1-2bdb-4751-b6e3-68bdf8dc030a" providerId="ADAL" clId="{B6660A02-2B47-4AA6-84EB-0BE29D4B7CD3}" dt="2024-11-28T14:07:39.992" v="9" actId="478"/>
        <pc:sldMasterMkLst>
          <pc:docMk/>
          <pc:sldMasterMk cId="839206859" sldId="2147483648"/>
        </pc:sldMasterMkLst>
      </pc:sldMasterChg>
    </pc:docChg>
  </pc:docChgLst>
  <pc:docChgLst>
    <pc:chgData name="Juliette  HARDY" userId="df696ecd-cb79-4495-a8aa-d779f71ac51d" providerId="ADAL" clId="{EECF8BE0-2973-A746-A657-098388D4F1FD}"/>
    <pc:docChg chg="undo custSel addSld delSld modSld sldOrd modMainMaster addSection delSection modSection">
      <pc:chgData name="Juliette  HARDY" userId="df696ecd-cb79-4495-a8aa-d779f71ac51d" providerId="ADAL" clId="{EECF8BE0-2973-A746-A657-098388D4F1FD}" dt="2025-02-13T14:28:48.899" v="1770"/>
      <pc:docMkLst>
        <pc:docMk/>
      </pc:docMkLst>
      <pc:sldChg chg="del">
        <pc:chgData name="Juliette  HARDY" userId="df696ecd-cb79-4495-a8aa-d779f71ac51d" providerId="ADAL" clId="{EECF8BE0-2973-A746-A657-098388D4F1FD}" dt="2025-02-10T13:03:07.441" v="7" actId="2696"/>
        <pc:sldMkLst>
          <pc:docMk/>
          <pc:sldMk cId="337394337" sldId="273"/>
        </pc:sldMkLst>
      </pc:sldChg>
      <pc:sldChg chg="addSp delSp modSp mod ord chgLayout">
        <pc:chgData name="Juliette  HARDY" userId="df696ecd-cb79-4495-a8aa-d779f71ac51d" providerId="ADAL" clId="{EECF8BE0-2973-A746-A657-098388D4F1FD}" dt="2025-02-13T09:43:22.873" v="1757" actId="20578"/>
        <pc:sldMkLst>
          <pc:docMk/>
          <pc:sldMk cId="956167840" sldId="299"/>
        </pc:sldMkLst>
        <pc:spChg chg="add del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2" creationId="{3BED651D-1F91-C70B-55C9-A7B60D0650CB}"/>
          </ac:spMkLst>
        </pc:spChg>
        <pc:spChg chg="add del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3" creationId="{EE6B8342-ABCA-FA17-38CB-0B689082AC1C}"/>
          </ac:spMkLst>
        </pc:spChg>
        <pc:spChg chg="add del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4" creationId="{3BB80633-7156-E76F-B524-AFE37811E047}"/>
          </ac:spMkLst>
        </pc:spChg>
        <pc:spChg chg="add del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5" creationId="{3AA11EE0-0BEF-0232-5B2C-157AF6233BB2}"/>
          </ac:spMkLst>
        </pc:spChg>
        <pc:spChg chg="add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6" creationId="{D0155F33-75D7-06C3-417C-C3DA35C44972}"/>
          </ac:spMkLst>
        </pc:spChg>
        <pc:spChg chg="add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7" creationId="{7E4128E5-E125-C912-6CFA-1B5AF3C1901B}"/>
          </ac:spMkLst>
        </pc:spChg>
        <pc:spChg chg="add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8" creationId="{0B0A58A5-6120-F13F-594C-CB47179B5E77}"/>
          </ac:spMkLst>
        </pc:spChg>
        <pc:spChg chg="add mod ord">
          <ac:chgData name="Juliette  HARDY" userId="df696ecd-cb79-4495-a8aa-d779f71ac51d" providerId="ADAL" clId="{EECF8BE0-2973-A746-A657-098388D4F1FD}" dt="2025-02-13T09:39:47.112" v="1734" actId="700"/>
          <ac:spMkLst>
            <pc:docMk/>
            <pc:sldMk cId="956167840" sldId="299"/>
            <ac:spMk id="9" creationId="{8ADE074F-D3C1-5189-DB08-FE67D71D2712}"/>
          </ac:spMkLst>
        </pc:spChg>
      </pc:sldChg>
      <pc:sldChg chg="delSp modSp del mod ord">
        <pc:chgData name="Juliette  HARDY" userId="df696ecd-cb79-4495-a8aa-d779f71ac51d" providerId="ADAL" clId="{EECF8BE0-2973-A746-A657-098388D4F1FD}" dt="2025-02-12T17:48:23.811" v="1625" actId="2696"/>
        <pc:sldMkLst>
          <pc:docMk/>
          <pc:sldMk cId="2261289536" sldId="300"/>
        </pc:sldMkLst>
      </pc:sldChg>
      <pc:sldChg chg="addSp delSp modSp mod ord chgLayout">
        <pc:chgData name="Juliette  HARDY" userId="df696ecd-cb79-4495-a8aa-d779f71ac51d" providerId="ADAL" clId="{EECF8BE0-2973-A746-A657-098388D4F1FD}" dt="2025-02-13T09:43:22.873" v="1757" actId="20578"/>
        <pc:sldMkLst>
          <pc:docMk/>
          <pc:sldMk cId="3854766354" sldId="301"/>
        </pc:sldMkLst>
        <pc:spChg chg="add mod ord">
          <ac:chgData name="Juliette  HARDY" userId="df696ecd-cb79-4495-a8aa-d779f71ac51d" providerId="ADAL" clId="{EECF8BE0-2973-A746-A657-098388D4F1FD}" dt="2025-02-13T09:40:57.496" v="1742" actId="700"/>
          <ac:spMkLst>
            <pc:docMk/>
            <pc:sldMk cId="3854766354" sldId="301"/>
            <ac:spMk id="2" creationId="{F673B3A7-759B-897E-A1F9-592F71B69DB4}"/>
          </ac:spMkLst>
        </pc:spChg>
        <pc:spChg chg="add mod ord">
          <ac:chgData name="Juliette  HARDY" userId="df696ecd-cb79-4495-a8aa-d779f71ac51d" providerId="ADAL" clId="{EECF8BE0-2973-A746-A657-098388D4F1FD}" dt="2025-02-13T09:40:57.496" v="1742" actId="700"/>
          <ac:spMkLst>
            <pc:docMk/>
            <pc:sldMk cId="3854766354" sldId="301"/>
            <ac:spMk id="3" creationId="{779E8EBA-E9BE-8309-6C20-105FD7C87282}"/>
          </ac:spMkLst>
        </pc:spChg>
        <pc:spChg chg="del mod">
          <ac:chgData name="Juliette  HARDY" userId="df696ecd-cb79-4495-a8aa-d779f71ac51d" providerId="ADAL" clId="{EECF8BE0-2973-A746-A657-098388D4F1FD}" dt="2025-02-13T09:40:57.496" v="1742" actId="700"/>
          <ac:spMkLst>
            <pc:docMk/>
            <pc:sldMk cId="3854766354" sldId="301"/>
            <ac:spMk id="28" creationId="{507F8775-5DBF-C986-35D6-F199CBD83BB7}"/>
          </ac:spMkLst>
        </pc:spChg>
        <pc:spChg chg="del mod">
          <ac:chgData name="Juliette  HARDY" userId="df696ecd-cb79-4495-a8aa-d779f71ac51d" providerId="ADAL" clId="{EECF8BE0-2973-A746-A657-098388D4F1FD}" dt="2025-02-13T09:40:57.496" v="1742" actId="700"/>
          <ac:spMkLst>
            <pc:docMk/>
            <pc:sldMk cId="3854766354" sldId="301"/>
            <ac:spMk id="29" creationId="{1FE575C4-CF1A-A733-F726-C1DA934697CA}"/>
          </ac:spMkLst>
        </pc:spChg>
      </pc:sldChg>
      <pc:sldChg chg="addSp delSp modSp mod ord chgLayout">
        <pc:chgData name="Juliette  HARDY" userId="df696ecd-cb79-4495-a8aa-d779f71ac51d" providerId="ADAL" clId="{EECF8BE0-2973-A746-A657-098388D4F1FD}" dt="2025-02-13T14:27:10.027" v="1765" actId="700"/>
        <pc:sldMkLst>
          <pc:docMk/>
          <pc:sldMk cId="2823269845" sldId="302"/>
        </pc:sldMkLst>
        <pc:spChg chg="add mod ord">
          <ac:chgData name="Juliette  HARDY" userId="df696ecd-cb79-4495-a8aa-d779f71ac51d" providerId="ADAL" clId="{EECF8BE0-2973-A746-A657-098388D4F1FD}" dt="2025-02-13T14:27:10.027" v="1765" actId="700"/>
          <ac:spMkLst>
            <pc:docMk/>
            <pc:sldMk cId="2823269845" sldId="302"/>
            <ac:spMk id="2" creationId="{3F13DAC6-8846-8E77-ADD2-CA9178A8A4C8}"/>
          </ac:spMkLst>
        </pc:spChg>
        <pc:spChg chg="del mod">
          <ac:chgData name="Juliette  HARDY" userId="df696ecd-cb79-4495-a8aa-d779f71ac51d" providerId="ADAL" clId="{EECF8BE0-2973-A746-A657-098388D4F1FD}" dt="2025-02-13T09:41:05.744" v="1744" actId="700"/>
          <ac:spMkLst>
            <pc:docMk/>
            <pc:sldMk cId="2823269845" sldId="302"/>
            <ac:spMk id="2" creationId="{F2CFD886-E4C6-111A-AF6C-60591FE9817B}"/>
          </ac:spMkLst>
        </pc:spChg>
        <pc:spChg chg="add mod ord">
          <ac:chgData name="Juliette  HARDY" userId="df696ecd-cb79-4495-a8aa-d779f71ac51d" providerId="ADAL" clId="{EECF8BE0-2973-A746-A657-098388D4F1FD}" dt="2025-02-13T14:27:10.027" v="1765" actId="700"/>
          <ac:spMkLst>
            <pc:docMk/>
            <pc:sldMk cId="2823269845" sldId="302"/>
            <ac:spMk id="3" creationId="{1F7B00D1-72C8-498D-64B8-809B8AF5BA74}"/>
          </ac:spMkLst>
        </pc:spChg>
        <pc:spChg chg="del">
          <ac:chgData name="Juliette  HARDY" userId="df696ecd-cb79-4495-a8aa-d779f71ac51d" providerId="ADAL" clId="{EECF8BE0-2973-A746-A657-098388D4F1FD}" dt="2025-02-13T09:41:05.744" v="1744" actId="700"/>
          <ac:spMkLst>
            <pc:docMk/>
            <pc:sldMk cId="2823269845" sldId="302"/>
            <ac:spMk id="3" creationId="{8A9C6950-A2A3-3CBD-33A3-1B46C2AE2A10}"/>
          </ac:spMkLst>
        </pc:spChg>
        <pc:spChg chg="add del mod ord">
          <ac:chgData name="Juliette  HARDY" userId="df696ecd-cb79-4495-a8aa-d779f71ac51d" providerId="ADAL" clId="{EECF8BE0-2973-A746-A657-098388D4F1FD}" dt="2025-02-13T14:27:10.027" v="1765" actId="700"/>
          <ac:spMkLst>
            <pc:docMk/>
            <pc:sldMk cId="2823269845" sldId="302"/>
            <ac:spMk id="4" creationId="{311C532C-A314-26FA-F0DC-2195645C5E51}"/>
          </ac:spMkLst>
        </pc:spChg>
        <pc:spChg chg="add del mod ord">
          <ac:chgData name="Juliette  HARDY" userId="df696ecd-cb79-4495-a8aa-d779f71ac51d" providerId="ADAL" clId="{EECF8BE0-2973-A746-A657-098388D4F1FD}" dt="2025-02-13T14:27:10.027" v="1765" actId="700"/>
          <ac:spMkLst>
            <pc:docMk/>
            <pc:sldMk cId="2823269845" sldId="302"/>
            <ac:spMk id="5" creationId="{52D2A8AB-EDF0-6BE0-00E9-610C513E583B}"/>
          </ac:spMkLst>
        </pc:spChg>
      </pc:sldChg>
      <pc:sldChg chg="addSp delSp modSp mod ord modClrScheme chgLayout">
        <pc:chgData name="Juliette  HARDY" userId="df696ecd-cb79-4495-a8aa-d779f71ac51d" providerId="ADAL" clId="{EECF8BE0-2973-A746-A657-098388D4F1FD}" dt="2025-02-13T09:43:22.873" v="1757" actId="20578"/>
        <pc:sldMkLst>
          <pc:docMk/>
          <pc:sldMk cId="2560594470" sldId="303"/>
        </pc:sldMkLst>
        <pc:spChg chg="add mod ord">
          <ac:chgData name="Juliette  HARDY" userId="df696ecd-cb79-4495-a8aa-d779f71ac51d" providerId="ADAL" clId="{EECF8BE0-2973-A746-A657-098388D4F1FD}" dt="2025-02-13T09:41:17.103" v="1746" actId="700"/>
          <ac:spMkLst>
            <pc:docMk/>
            <pc:sldMk cId="2560594470" sldId="303"/>
            <ac:spMk id="2" creationId="{380B8D00-E296-7C1A-30D9-798C5D675BC6}"/>
          </ac:spMkLst>
        </pc:spChg>
        <pc:spChg chg="add mod ord">
          <ac:chgData name="Juliette  HARDY" userId="df696ecd-cb79-4495-a8aa-d779f71ac51d" providerId="ADAL" clId="{EECF8BE0-2973-A746-A657-098388D4F1FD}" dt="2025-02-13T09:41:17.103" v="1746" actId="700"/>
          <ac:spMkLst>
            <pc:docMk/>
            <pc:sldMk cId="2560594470" sldId="303"/>
            <ac:spMk id="3" creationId="{8739C695-DD6D-D8FA-F2BD-6CE05B30EEB2}"/>
          </ac:spMkLst>
        </pc:spChg>
        <pc:spChg chg="add mod ord">
          <ac:chgData name="Juliette  HARDY" userId="df696ecd-cb79-4495-a8aa-d779f71ac51d" providerId="ADAL" clId="{EECF8BE0-2973-A746-A657-098388D4F1FD}" dt="2025-02-13T09:41:17.103" v="1746" actId="700"/>
          <ac:spMkLst>
            <pc:docMk/>
            <pc:sldMk cId="2560594470" sldId="303"/>
            <ac:spMk id="4" creationId="{E5E307D0-CF99-D5E5-CA3F-AC3FC8EC55F0}"/>
          </ac:spMkLst>
        </pc:spChg>
        <pc:spChg chg="add del mod ord">
          <ac:chgData name="Juliette  HARDY" userId="df696ecd-cb79-4495-a8aa-d779f71ac51d" providerId="ADAL" clId="{EECF8BE0-2973-A746-A657-098388D4F1FD}" dt="2025-02-13T09:41:17.103" v="1746" actId="700"/>
          <ac:spMkLst>
            <pc:docMk/>
            <pc:sldMk cId="2560594470" sldId="303"/>
            <ac:spMk id="8" creationId="{112F6FCD-AB3E-4A46-B509-BDDAA85C3FF4}"/>
          </ac:spMkLst>
        </pc:spChg>
        <pc:spChg chg="add del mod ord">
          <ac:chgData name="Juliette  HARDY" userId="df696ecd-cb79-4495-a8aa-d779f71ac51d" providerId="ADAL" clId="{EECF8BE0-2973-A746-A657-098388D4F1FD}" dt="2025-02-13T09:41:17.103" v="1746" actId="700"/>
          <ac:spMkLst>
            <pc:docMk/>
            <pc:sldMk cId="2560594470" sldId="303"/>
            <ac:spMk id="9" creationId="{FF98D035-AE55-CC2E-7606-8859C1236BCF}"/>
          </ac:spMkLst>
        </pc:spChg>
      </pc:sldChg>
      <pc:sldChg chg="del">
        <pc:chgData name="Juliette  HARDY" userId="df696ecd-cb79-4495-a8aa-d779f71ac51d" providerId="ADAL" clId="{EECF8BE0-2973-A746-A657-098388D4F1FD}" dt="2025-02-10T13:03:07.830" v="8" actId="2696"/>
        <pc:sldMkLst>
          <pc:docMk/>
          <pc:sldMk cId="3747187342" sldId="304"/>
        </pc:sldMkLst>
      </pc:sldChg>
      <pc:sldChg chg="addSp delSp modSp mod ord chgLayout">
        <pc:chgData name="Juliette  HARDY" userId="df696ecd-cb79-4495-a8aa-d779f71ac51d" providerId="ADAL" clId="{EECF8BE0-2973-A746-A657-098388D4F1FD}" dt="2025-02-13T09:43:22.873" v="1757" actId="20578"/>
        <pc:sldMkLst>
          <pc:docMk/>
          <pc:sldMk cId="2726587508" sldId="305"/>
        </pc:sldMkLst>
        <pc:spChg chg="add mod ord">
          <ac:chgData name="Juliette  HARDY" userId="df696ecd-cb79-4495-a8aa-d779f71ac51d" providerId="ADAL" clId="{EECF8BE0-2973-A746-A657-098388D4F1FD}" dt="2025-02-13T09:41:24.290" v="1747" actId="700"/>
          <ac:spMkLst>
            <pc:docMk/>
            <pc:sldMk cId="2726587508" sldId="305"/>
            <ac:spMk id="2" creationId="{57928E33-0A74-B946-F288-62AC1C175642}"/>
          </ac:spMkLst>
        </pc:spChg>
        <pc:spChg chg="mod ord">
          <ac:chgData name="Juliette  HARDY" userId="df696ecd-cb79-4495-a8aa-d779f71ac51d" providerId="ADAL" clId="{EECF8BE0-2973-A746-A657-098388D4F1FD}" dt="2025-02-13T09:41:24.290" v="1747" actId="700"/>
          <ac:spMkLst>
            <pc:docMk/>
            <pc:sldMk cId="2726587508" sldId="305"/>
            <ac:spMk id="6" creationId="{D334DF67-EE38-9FCA-61F2-80C73FDC14E3}"/>
          </ac:spMkLst>
        </pc:spChg>
        <pc:picChg chg="add mod ord">
          <ac:chgData name="Juliette  HARDY" userId="df696ecd-cb79-4495-a8aa-d779f71ac51d" providerId="ADAL" clId="{EECF8BE0-2973-A746-A657-098388D4F1FD}" dt="2025-02-13T09:41:24.290" v="1747" actId="700"/>
          <ac:picMkLst>
            <pc:docMk/>
            <pc:sldMk cId="2726587508" sldId="305"/>
            <ac:picMk id="7" creationId="{13BB26EE-F63F-861E-B166-DCC0756CA79D}"/>
          </ac:picMkLst>
        </pc:picChg>
      </pc:sldChg>
      <pc:sldChg chg="addSp delSp modSp mod ord chgLayout modNotesTx">
        <pc:chgData name="Juliette  HARDY" userId="df696ecd-cb79-4495-a8aa-d779f71ac51d" providerId="ADAL" clId="{EECF8BE0-2973-A746-A657-098388D4F1FD}" dt="2025-02-13T09:43:22.873" v="1757" actId="20578"/>
        <pc:sldMkLst>
          <pc:docMk/>
          <pc:sldMk cId="3936273256" sldId="306"/>
        </pc:sldMkLst>
        <pc:spChg chg="add mod ord">
          <ac:chgData name="Juliette  HARDY" userId="df696ecd-cb79-4495-a8aa-d779f71ac51d" providerId="ADAL" clId="{EECF8BE0-2973-A746-A657-098388D4F1FD}" dt="2025-02-13T09:40:07.658" v="1739" actId="700"/>
          <ac:spMkLst>
            <pc:docMk/>
            <pc:sldMk cId="3936273256" sldId="306"/>
            <ac:spMk id="2" creationId="{3FFB5D9D-8C20-63E6-BF01-25D9E12F98A2}"/>
          </ac:spMkLst>
        </pc:spChg>
        <pc:spChg chg="add del mod ord">
          <ac:chgData name="Juliette  HARDY" userId="df696ecd-cb79-4495-a8aa-d779f71ac51d" providerId="ADAL" clId="{EECF8BE0-2973-A746-A657-098388D4F1FD}" dt="2025-02-13T09:40:07.658" v="1739" actId="700"/>
          <ac:spMkLst>
            <pc:docMk/>
            <pc:sldMk cId="3936273256" sldId="306"/>
            <ac:spMk id="3" creationId="{2FA3D625-705E-BFA0-A990-AA7F9831A636}"/>
          </ac:spMkLst>
        </pc:spChg>
        <pc:spChg chg="mod ord">
          <ac:chgData name="Juliette  HARDY" userId="df696ecd-cb79-4495-a8aa-d779f71ac51d" providerId="ADAL" clId="{EECF8BE0-2973-A746-A657-098388D4F1FD}" dt="2025-02-13T09:40:07.658" v="1739" actId="700"/>
          <ac:spMkLst>
            <pc:docMk/>
            <pc:sldMk cId="3936273256" sldId="306"/>
            <ac:spMk id="5" creationId="{27AD9364-0718-86E2-F0FC-BA9826D91FE0}"/>
          </ac:spMkLst>
        </pc:spChg>
        <pc:picChg chg="mod ord">
          <ac:chgData name="Juliette  HARDY" userId="df696ecd-cb79-4495-a8aa-d779f71ac51d" providerId="ADAL" clId="{EECF8BE0-2973-A746-A657-098388D4F1FD}" dt="2025-02-13T09:40:26.695" v="1741" actId="14861"/>
          <ac:picMkLst>
            <pc:docMk/>
            <pc:sldMk cId="3936273256" sldId="306"/>
            <ac:picMk id="6" creationId="{E6A9C434-613C-5950-5FD2-894C13257DDA}"/>
          </ac:picMkLst>
        </pc:picChg>
      </pc:sldChg>
      <pc:sldChg chg="delSp modSp del mod ord">
        <pc:chgData name="Juliette  HARDY" userId="df696ecd-cb79-4495-a8aa-d779f71ac51d" providerId="ADAL" clId="{EECF8BE0-2973-A746-A657-098388D4F1FD}" dt="2025-02-10T13:38:33.208" v="138" actId="2696"/>
        <pc:sldMkLst>
          <pc:docMk/>
          <pc:sldMk cId="2443358942" sldId="307"/>
        </pc:sldMkLst>
      </pc:sldChg>
      <pc:sldChg chg="addSp delSp modSp mod ord chgLayout modNotesTx">
        <pc:chgData name="Juliette  HARDY" userId="df696ecd-cb79-4495-a8aa-d779f71ac51d" providerId="ADAL" clId="{EECF8BE0-2973-A746-A657-098388D4F1FD}" dt="2025-02-13T09:43:22.873" v="1757" actId="20578"/>
        <pc:sldMkLst>
          <pc:docMk/>
          <pc:sldMk cId="2754911780" sldId="308"/>
        </pc:sldMkLst>
        <pc:spChg chg="add del mod ord">
          <ac:chgData name="Juliette  HARDY" userId="df696ecd-cb79-4495-a8aa-d779f71ac51d" providerId="ADAL" clId="{EECF8BE0-2973-A746-A657-098388D4F1FD}" dt="2025-02-13T09:40:14.404" v="1740" actId="700"/>
          <ac:spMkLst>
            <pc:docMk/>
            <pc:sldMk cId="2754911780" sldId="308"/>
            <ac:spMk id="2" creationId="{BE458582-2320-FABD-3751-50BD7A49C18D}"/>
          </ac:spMkLst>
        </pc:spChg>
        <pc:spChg chg="add del mod ord">
          <ac:chgData name="Juliette  HARDY" userId="df696ecd-cb79-4495-a8aa-d779f71ac51d" providerId="ADAL" clId="{EECF8BE0-2973-A746-A657-098388D4F1FD}" dt="2025-02-13T09:41:12.702" v="1745" actId="700"/>
          <ac:spMkLst>
            <pc:docMk/>
            <pc:sldMk cId="2754911780" sldId="308"/>
            <ac:spMk id="3" creationId="{245CFBC6-647B-2877-5892-D258588A115D}"/>
          </ac:spMkLst>
        </pc:spChg>
        <pc:spChg chg="add mod ord">
          <ac:chgData name="Juliette  HARDY" userId="df696ecd-cb79-4495-a8aa-d779f71ac51d" providerId="ADAL" clId="{EECF8BE0-2973-A746-A657-098388D4F1FD}" dt="2025-02-13T09:41:12.702" v="1745" actId="700"/>
          <ac:spMkLst>
            <pc:docMk/>
            <pc:sldMk cId="2754911780" sldId="308"/>
            <ac:spMk id="4" creationId="{2A12ED54-70F5-45AF-C913-C91455DFB3F3}"/>
          </ac:spMkLst>
        </pc:spChg>
        <pc:spChg chg="mod ord">
          <ac:chgData name="Juliette  HARDY" userId="df696ecd-cb79-4495-a8aa-d779f71ac51d" providerId="ADAL" clId="{EECF8BE0-2973-A746-A657-098388D4F1FD}" dt="2025-02-13T09:41:12.702" v="1745" actId="700"/>
          <ac:spMkLst>
            <pc:docMk/>
            <pc:sldMk cId="2754911780" sldId="308"/>
            <ac:spMk id="10" creationId="{583F2C70-8DDA-5732-1A39-0FCCEC8DE076}"/>
          </ac:spMkLst>
        </pc:spChg>
        <pc:picChg chg="mod ord">
          <ac:chgData name="Juliette  HARDY" userId="df696ecd-cb79-4495-a8aa-d779f71ac51d" providerId="ADAL" clId="{EECF8BE0-2973-A746-A657-098388D4F1FD}" dt="2025-02-13T09:41:12.702" v="1745" actId="700"/>
          <ac:picMkLst>
            <pc:docMk/>
            <pc:sldMk cId="2754911780" sldId="308"/>
            <ac:picMk id="6" creationId="{B1B79356-8550-D8D2-5E21-DF339F534BE5}"/>
          </ac:picMkLst>
        </pc:picChg>
      </pc:sldChg>
      <pc:sldChg chg="addSp delSp modSp mod ord chgLayout modNotesTx">
        <pc:chgData name="Juliette  HARDY" userId="df696ecd-cb79-4495-a8aa-d779f71ac51d" providerId="ADAL" clId="{EECF8BE0-2973-A746-A657-098388D4F1FD}" dt="2025-02-13T09:43:22.873" v="1757" actId="20578"/>
        <pc:sldMkLst>
          <pc:docMk/>
          <pc:sldMk cId="1080827444" sldId="309"/>
        </pc:sldMkLst>
        <pc:spChg chg="add mod ord">
          <ac:chgData name="Juliette  HARDY" userId="df696ecd-cb79-4495-a8aa-d779f71ac51d" providerId="ADAL" clId="{EECF8BE0-2973-A746-A657-098388D4F1FD}" dt="2025-02-13T09:41:01.320" v="1743" actId="700"/>
          <ac:spMkLst>
            <pc:docMk/>
            <pc:sldMk cId="1080827444" sldId="309"/>
            <ac:spMk id="2" creationId="{06C313F7-3690-7F7C-E6E2-23E5C31C6948}"/>
          </ac:spMkLst>
        </pc:spChg>
        <pc:spChg chg="add del mod ord">
          <ac:chgData name="Juliette  HARDY" userId="df696ecd-cb79-4495-a8aa-d779f71ac51d" providerId="ADAL" clId="{EECF8BE0-2973-A746-A657-098388D4F1FD}" dt="2025-02-13T09:41:01.320" v="1743" actId="700"/>
          <ac:spMkLst>
            <pc:docMk/>
            <pc:sldMk cId="1080827444" sldId="309"/>
            <ac:spMk id="4" creationId="{05EE3125-3BBB-28CE-6DE3-2269D6C398A1}"/>
          </ac:spMkLst>
        </pc:spChg>
        <pc:spChg chg="mod ord">
          <ac:chgData name="Juliette  HARDY" userId="df696ecd-cb79-4495-a8aa-d779f71ac51d" providerId="ADAL" clId="{EECF8BE0-2973-A746-A657-098388D4F1FD}" dt="2025-02-13T09:41:01.320" v="1743" actId="700"/>
          <ac:spMkLst>
            <pc:docMk/>
            <pc:sldMk cId="1080827444" sldId="309"/>
            <ac:spMk id="10" creationId="{6B61AFE3-C41D-9A43-CE07-08CF9C63B8CE}"/>
          </ac:spMkLst>
        </pc:spChg>
        <pc:picChg chg="mod ord">
          <ac:chgData name="Juliette  HARDY" userId="df696ecd-cb79-4495-a8aa-d779f71ac51d" providerId="ADAL" clId="{EECF8BE0-2973-A746-A657-098388D4F1FD}" dt="2025-02-13T09:41:01.320" v="1743" actId="700"/>
          <ac:picMkLst>
            <pc:docMk/>
            <pc:sldMk cId="1080827444" sldId="309"/>
            <ac:picMk id="6" creationId="{1D6CF18A-D98B-9DD3-4A39-D85F62B84059}"/>
          </ac:picMkLst>
        </pc:picChg>
      </pc:sldChg>
      <pc:sldChg chg="del ord">
        <pc:chgData name="Juliette  HARDY" userId="df696ecd-cb79-4495-a8aa-d779f71ac51d" providerId="ADAL" clId="{EECF8BE0-2973-A746-A657-098388D4F1FD}" dt="2025-02-10T13:38:34.954" v="139" actId="2696"/>
        <pc:sldMkLst>
          <pc:docMk/>
          <pc:sldMk cId="427652579" sldId="310"/>
        </pc:sldMkLst>
      </pc:sldChg>
      <pc:sldChg chg="del ord">
        <pc:chgData name="Juliette  HARDY" userId="df696ecd-cb79-4495-a8aa-d779f71ac51d" providerId="ADAL" clId="{EECF8BE0-2973-A746-A657-098388D4F1FD}" dt="2025-02-10T13:38:36.764" v="140" actId="2696"/>
        <pc:sldMkLst>
          <pc:docMk/>
          <pc:sldMk cId="2991661084" sldId="311"/>
        </pc:sldMkLst>
      </pc:sldChg>
      <pc:sldChg chg="del">
        <pc:chgData name="Juliette  HARDY" userId="df696ecd-cb79-4495-a8aa-d779f71ac51d" providerId="ADAL" clId="{EECF8BE0-2973-A746-A657-098388D4F1FD}" dt="2025-02-10T13:03:07.073" v="6" actId="2696"/>
        <pc:sldMkLst>
          <pc:docMk/>
          <pc:sldMk cId="670650640" sldId="313"/>
        </pc:sldMkLst>
      </pc:sldChg>
      <pc:sldChg chg="addSp delSp modSp add del mod ord modShow chgLayout modNotesTx">
        <pc:chgData name="Juliette  HARDY" userId="df696ecd-cb79-4495-a8aa-d779f71ac51d" providerId="ADAL" clId="{EECF8BE0-2973-A746-A657-098388D4F1FD}" dt="2025-02-13T09:43:22.873" v="1757" actId="20578"/>
        <pc:sldMkLst>
          <pc:docMk/>
          <pc:sldMk cId="3920556564" sldId="314"/>
        </pc:sldMkLst>
        <pc:spChg chg="add del mod">
          <ac:chgData name="Juliette  HARDY" userId="df696ecd-cb79-4495-a8aa-d779f71ac51d" providerId="ADAL" clId="{EECF8BE0-2973-A746-A657-098388D4F1FD}" dt="2025-02-13T09:41:48.793" v="1749" actId="478"/>
          <ac:spMkLst>
            <pc:docMk/>
            <pc:sldMk cId="3920556564" sldId="314"/>
            <ac:spMk id="2" creationId="{BFF5114A-BC75-21BF-3142-971072594542}"/>
          </ac:spMkLst>
        </pc:spChg>
        <pc:spChg chg="add mod ord">
          <ac:chgData name="Juliette  HARDY" userId="df696ecd-cb79-4495-a8aa-d779f71ac51d" providerId="ADAL" clId="{EECF8BE0-2973-A746-A657-098388D4F1FD}" dt="2025-02-13T09:39:57.597" v="1737" actId="700"/>
          <ac:spMkLst>
            <pc:docMk/>
            <pc:sldMk cId="3920556564" sldId="314"/>
            <ac:spMk id="3" creationId="{67EB206E-7983-2A59-B1AB-80AB92532F2E}"/>
          </ac:spMkLst>
        </pc:spChg>
        <pc:spChg chg="add del">
          <ac:chgData name="Juliette  HARDY" userId="df696ecd-cb79-4495-a8aa-d779f71ac51d" providerId="ADAL" clId="{EECF8BE0-2973-A746-A657-098388D4F1FD}" dt="2025-02-13T09:39:57.597" v="1737" actId="700"/>
          <ac:spMkLst>
            <pc:docMk/>
            <pc:sldMk cId="3920556564" sldId="314"/>
            <ac:spMk id="4" creationId="{850898DE-CB2C-AB8E-7A88-842A1F83C6D7}"/>
          </ac:spMkLst>
        </pc:spChg>
        <pc:spChg chg="mod ord">
          <ac:chgData name="Juliette  HARDY" userId="df696ecd-cb79-4495-a8aa-d779f71ac51d" providerId="ADAL" clId="{EECF8BE0-2973-A746-A657-098388D4F1FD}" dt="2025-02-13T09:39:57.597" v="1737" actId="700"/>
          <ac:spMkLst>
            <pc:docMk/>
            <pc:sldMk cId="3920556564" sldId="314"/>
            <ac:spMk id="9" creationId="{983B18FF-FAAD-7893-79C5-9FD1F9058B66}"/>
          </ac:spMkLst>
        </pc:spChg>
        <pc:picChg chg="del mod ord">
          <ac:chgData name="Juliette  HARDY" userId="df696ecd-cb79-4495-a8aa-d779f71ac51d" providerId="ADAL" clId="{EECF8BE0-2973-A746-A657-098388D4F1FD}" dt="2025-02-13T09:39:59.119" v="1738" actId="478"/>
          <ac:picMkLst>
            <pc:docMk/>
            <pc:sldMk cId="3920556564" sldId="314"/>
            <ac:picMk id="6" creationId="{8F8B6391-FB93-CD22-319C-7641692C6315}"/>
          </ac:picMkLst>
        </pc:picChg>
      </pc:sldChg>
      <pc:sldChg chg="modSp ord modNotesTx">
        <pc:chgData name="Juliette  HARDY" userId="df696ecd-cb79-4495-a8aa-d779f71ac51d" providerId="ADAL" clId="{EECF8BE0-2973-A746-A657-098388D4F1FD}" dt="2025-02-12T16:05:33.184" v="1622" actId="20578"/>
        <pc:sldMkLst>
          <pc:docMk/>
          <pc:sldMk cId="2332256045" sldId="315"/>
        </pc:sldMkLst>
        <pc:picChg chg="mod">
          <ac:chgData name="Juliette  HARDY" userId="df696ecd-cb79-4495-a8aa-d779f71ac51d" providerId="ADAL" clId="{EECF8BE0-2973-A746-A657-098388D4F1FD}" dt="2025-02-10T14:06:22.118" v="942"/>
          <ac:picMkLst>
            <pc:docMk/>
            <pc:sldMk cId="2332256045" sldId="315"/>
            <ac:picMk id="6" creationId="{82BC22F1-0B0C-2EBB-CDF1-36D6A6AD7107}"/>
          </ac:picMkLst>
        </pc:picChg>
      </pc:sldChg>
      <pc:sldChg chg="addSp modSp mod ord modShow">
        <pc:chgData name="Juliette  HARDY" userId="df696ecd-cb79-4495-a8aa-d779f71ac51d" providerId="ADAL" clId="{EECF8BE0-2973-A746-A657-098388D4F1FD}" dt="2025-02-13T14:28:46.220" v="1769"/>
        <pc:sldMkLst>
          <pc:docMk/>
          <pc:sldMk cId="3353172532" sldId="316"/>
        </pc:sldMkLst>
        <pc:spChg chg="add mod">
          <ac:chgData name="Juliette  HARDY" userId="df696ecd-cb79-4495-a8aa-d779f71ac51d" providerId="ADAL" clId="{EECF8BE0-2973-A746-A657-098388D4F1FD}" dt="2025-02-13T14:28:46.220" v="1769"/>
          <ac:spMkLst>
            <pc:docMk/>
            <pc:sldMk cId="3353172532" sldId="316"/>
            <ac:spMk id="2" creationId="{3611929A-54B0-85C4-942C-334DC77F5FCD}"/>
          </ac:spMkLst>
        </pc:spChg>
      </pc:sldChg>
      <pc:sldChg chg="addSp delSp modSp mod ord modShow">
        <pc:chgData name="Juliette  HARDY" userId="df696ecd-cb79-4495-a8aa-d779f71ac51d" providerId="ADAL" clId="{EECF8BE0-2973-A746-A657-098388D4F1FD}" dt="2025-02-13T14:28:48.899" v="1770"/>
        <pc:sldMkLst>
          <pc:docMk/>
          <pc:sldMk cId="2394057148" sldId="317"/>
        </pc:sldMkLst>
        <pc:spChg chg="add del mod">
          <ac:chgData name="Juliette  HARDY" userId="df696ecd-cb79-4495-a8aa-d779f71ac51d" providerId="ADAL" clId="{EECF8BE0-2973-A746-A657-098388D4F1FD}" dt="2025-02-13T14:27:43.396" v="1768"/>
          <ac:spMkLst>
            <pc:docMk/>
            <pc:sldMk cId="2394057148" sldId="317"/>
            <ac:spMk id="2" creationId="{2636D910-BF15-78BB-BBB8-90AB828C1A1C}"/>
          </ac:spMkLst>
        </pc:spChg>
        <pc:spChg chg="add mod">
          <ac:chgData name="Juliette  HARDY" userId="df696ecd-cb79-4495-a8aa-d779f71ac51d" providerId="ADAL" clId="{EECF8BE0-2973-A746-A657-098388D4F1FD}" dt="2025-02-13T14:28:48.899" v="1770"/>
          <ac:spMkLst>
            <pc:docMk/>
            <pc:sldMk cId="2394057148" sldId="317"/>
            <ac:spMk id="3" creationId="{CB2F10E1-2D3F-668D-DA03-3E3CCB303F10}"/>
          </ac:spMkLst>
        </pc:spChg>
      </pc:sldChg>
      <pc:sldChg chg="delSp modSp del mod ord">
        <pc:chgData name="Juliette  HARDY" userId="df696ecd-cb79-4495-a8aa-d779f71ac51d" providerId="ADAL" clId="{EECF8BE0-2973-A746-A657-098388D4F1FD}" dt="2025-02-12T17:48:24.067" v="1626" actId="2696"/>
        <pc:sldMkLst>
          <pc:docMk/>
          <pc:sldMk cId="3718542184" sldId="318"/>
        </pc:sldMkLst>
      </pc:sldChg>
      <pc:sldChg chg="modSp add ord">
        <pc:chgData name="Juliette  HARDY" userId="df696ecd-cb79-4495-a8aa-d779f71ac51d" providerId="ADAL" clId="{EECF8BE0-2973-A746-A657-098388D4F1FD}" dt="2025-02-12T16:05:36.430" v="1624" actId="20578"/>
        <pc:sldMkLst>
          <pc:docMk/>
          <pc:sldMk cId="575060652" sldId="319"/>
        </pc:sldMkLst>
        <pc:picChg chg="mod">
          <ac:chgData name="Juliette  HARDY" userId="df696ecd-cb79-4495-a8aa-d779f71ac51d" providerId="ADAL" clId="{EECF8BE0-2973-A746-A657-098388D4F1FD}" dt="2025-02-10T15:07:58.625" v="1517"/>
          <ac:picMkLst>
            <pc:docMk/>
            <pc:sldMk cId="575060652" sldId="319"/>
            <ac:picMk id="6" creationId="{156B7EAB-660A-3F0A-55F3-A6D384EA1AEA}"/>
          </ac:picMkLst>
        </pc:picChg>
      </pc:sldChg>
      <pc:sldChg chg="modSp new del mod">
        <pc:chgData name="Juliette  HARDY" userId="df696ecd-cb79-4495-a8aa-d779f71ac51d" providerId="ADAL" clId="{EECF8BE0-2973-A746-A657-098388D4F1FD}" dt="2025-02-10T13:06:47.066" v="18" actId="2696"/>
        <pc:sldMkLst>
          <pc:docMk/>
          <pc:sldMk cId="1839249242" sldId="319"/>
        </pc:sldMkLst>
      </pc:sldChg>
      <pc:sldChg chg="modSp add ord">
        <pc:chgData name="Juliette  HARDY" userId="df696ecd-cb79-4495-a8aa-d779f71ac51d" providerId="ADAL" clId="{EECF8BE0-2973-A746-A657-098388D4F1FD}" dt="2025-02-12T16:05:34.764" v="1623" actId="20578"/>
        <pc:sldMkLst>
          <pc:docMk/>
          <pc:sldMk cId="3102838534" sldId="320"/>
        </pc:sldMkLst>
        <pc:picChg chg="mod">
          <ac:chgData name="Juliette  HARDY" userId="df696ecd-cb79-4495-a8aa-d779f71ac51d" providerId="ADAL" clId="{EECF8BE0-2973-A746-A657-098388D4F1FD}" dt="2025-02-10T15:12:03.904" v="1520"/>
          <ac:picMkLst>
            <pc:docMk/>
            <pc:sldMk cId="3102838534" sldId="320"/>
            <ac:picMk id="6" creationId="{B30E8964-3E31-B5E6-256A-570C604BB7A1}"/>
          </ac:picMkLst>
        </pc:picChg>
      </pc:sldChg>
      <pc:sldMasterChg chg="addSp delSp modSp mod addSldLayout modSldLayout">
        <pc:chgData name="Juliette  HARDY" userId="df696ecd-cb79-4495-a8aa-d779f71ac51d" providerId="ADAL" clId="{EECF8BE0-2973-A746-A657-098388D4F1FD}" dt="2025-02-13T09:50:34.682" v="1761" actId="207"/>
        <pc:sldMasterMkLst>
          <pc:docMk/>
          <pc:sldMasterMk cId="839206859" sldId="2147483648"/>
        </pc:sldMasterMkLst>
        <pc:spChg chg="mod">
          <ac:chgData name="Juliette  HARDY" userId="df696ecd-cb79-4495-a8aa-d779f71ac51d" providerId="ADAL" clId="{EECF8BE0-2973-A746-A657-098388D4F1FD}" dt="2025-02-13T09:34:33.169" v="1693" actId="14100"/>
          <ac:spMkLst>
            <pc:docMk/>
            <pc:sldMasterMk cId="839206859" sldId="2147483648"/>
            <ac:spMk id="2" creationId="{86EA0EDE-FCB2-2286-2D5B-C12C46B37165}"/>
          </ac:spMkLst>
        </pc:spChg>
        <pc:spChg chg="mod">
          <ac:chgData name="Juliette  HARDY" userId="df696ecd-cb79-4495-a8aa-d779f71ac51d" providerId="ADAL" clId="{EECF8BE0-2973-A746-A657-098388D4F1FD}" dt="2025-02-13T09:39:02.161" v="1731" actId="255"/>
          <ac:spMkLst>
            <pc:docMk/>
            <pc:sldMasterMk cId="839206859" sldId="2147483648"/>
            <ac:spMk id="3" creationId="{A3BF96C9-FB3F-7D79-F77F-5CDB2133197B}"/>
          </ac:spMkLst>
        </pc:spChg>
        <pc:spChg chg="del">
          <ac:chgData name="Juliette  HARDY" userId="df696ecd-cb79-4495-a8aa-d779f71ac51d" providerId="ADAL" clId="{EECF8BE0-2973-A746-A657-098388D4F1FD}" dt="2025-02-13T09:29:44.750" v="1647" actId="478"/>
          <ac:spMkLst>
            <pc:docMk/>
            <pc:sldMasterMk cId="839206859" sldId="2147483648"/>
            <ac:spMk id="6" creationId="{8CD23BEF-062F-9CC1-501E-1D192DFAAA11}"/>
          </ac:spMkLst>
        </pc:spChg>
        <pc:picChg chg="del mod">
          <ac:chgData name="Juliette  HARDY" userId="df696ecd-cb79-4495-a8aa-d779f71ac51d" providerId="ADAL" clId="{EECF8BE0-2973-A746-A657-098388D4F1FD}" dt="2025-02-12T16:00:35.240" v="1618" actId="478"/>
          <ac:picMkLst>
            <pc:docMk/>
            <pc:sldMasterMk cId="839206859" sldId="2147483648"/>
            <ac:picMk id="7" creationId="{085F0677-00DA-4B9B-1D8E-9CEC9E863A1F}"/>
          </ac:picMkLst>
        </pc:picChg>
        <pc:picChg chg="add mod">
          <ac:chgData name="Juliette  HARDY" userId="df696ecd-cb79-4495-a8aa-d779f71ac51d" providerId="ADAL" clId="{EECF8BE0-2973-A746-A657-098388D4F1FD}" dt="2025-02-13T09:30:35.805" v="1651" actId="1035"/>
          <ac:picMkLst>
            <pc:docMk/>
            <pc:sldMasterMk cId="839206859" sldId="2147483648"/>
            <ac:picMk id="10" creationId="{4F983FC8-EDFC-51EC-E364-32AD03ED3CA1}"/>
          </ac:picMkLst>
        </pc:picChg>
        <pc:sldLayoutChg chg="delSp mod">
          <pc:chgData name="Juliette  HARDY" userId="df696ecd-cb79-4495-a8aa-d779f71ac51d" providerId="ADAL" clId="{EECF8BE0-2973-A746-A657-098388D4F1FD}" dt="2025-02-13T09:35:26.561" v="1705" actId="478"/>
          <pc:sldLayoutMkLst>
            <pc:docMk/>
            <pc:sldMasterMk cId="839206859" sldId="2147483648"/>
            <pc:sldLayoutMk cId="1076438663" sldId="2147483650"/>
          </pc:sldLayoutMkLst>
          <pc:spChg chg="del">
            <ac:chgData name="Juliette  HARDY" userId="df696ecd-cb79-4495-a8aa-d779f71ac51d" providerId="ADAL" clId="{EECF8BE0-2973-A746-A657-098388D4F1FD}" dt="2025-02-13T09:35:26.561" v="1705" actId="478"/>
            <ac:spMkLst>
              <pc:docMk/>
              <pc:sldMasterMk cId="839206859" sldId="2147483648"/>
              <pc:sldLayoutMk cId="1076438663" sldId="2147483650"/>
              <ac:spMk id="12" creationId="{2D63FD1F-C5CA-B628-8489-78543CF6BC31}"/>
            </ac:spMkLst>
          </pc:spChg>
        </pc:sldLayoutChg>
        <pc:sldLayoutChg chg="delSp modSp mod">
          <pc:chgData name="Juliette  HARDY" userId="df696ecd-cb79-4495-a8aa-d779f71ac51d" providerId="ADAL" clId="{EECF8BE0-2973-A746-A657-098388D4F1FD}" dt="2025-02-13T09:35:01.168" v="1698" actId="478"/>
          <pc:sldLayoutMkLst>
            <pc:docMk/>
            <pc:sldMasterMk cId="839206859" sldId="2147483648"/>
            <pc:sldLayoutMk cId="1842675780" sldId="2147483654"/>
          </pc:sldLayoutMkLst>
          <pc:spChg chg="mod">
            <ac:chgData name="Juliette  HARDY" userId="df696ecd-cb79-4495-a8aa-d779f71ac51d" providerId="ADAL" clId="{EECF8BE0-2973-A746-A657-098388D4F1FD}" dt="2025-02-10T13:47:44.077" v="190" actId="207"/>
            <ac:spMkLst>
              <pc:docMk/>
              <pc:sldMasterMk cId="839206859" sldId="2147483648"/>
              <pc:sldLayoutMk cId="1842675780" sldId="2147483654"/>
              <ac:spMk id="6" creationId="{F6C387E4-59E1-3BF9-BCED-62B361622FDE}"/>
            </ac:spMkLst>
          </pc:spChg>
          <pc:spChg chg="del">
            <ac:chgData name="Juliette  HARDY" userId="df696ecd-cb79-4495-a8aa-d779f71ac51d" providerId="ADAL" clId="{EECF8BE0-2973-A746-A657-098388D4F1FD}" dt="2025-02-13T09:35:01.168" v="1698" actId="478"/>
            <ac:spMkLst>
              <pc:docMk/>
              <pc:sldMasterMk cId="839206859" sldId="2147483648"/>
              <pc:sldLayoutMk cId="1842675780" sldId="2147483654"/>
              <ac:spMk id="15" creationId="{F7F4870B-2115-F624-B556-1E02DBB66620}"/>
            </ac:spMkLst>
          </pc:spChg>
          <pc:spChg chg="mod">
            <ac:chgData name="Juliette  HARDY" userId="df696ecd-cb79-4495-a8aa-d779f71ac51d" providerId="ADAL" clId="{EECF8BE0-2973-A746-A657-098388D4F1FD}" dt="2025-02-13T09:34:44.290" v="1695" actId="14100"/>
            <ac:spMkLst>
              <pc:docMk/>
              <pc:sldMasterMk cId="839206859" sldId="2147483648"/>
              <pc:sldLayoutMk cId="1842675780" sldId="2147483654"/>
              <ac:spMk id="25" creationId="{185D0468-9AD0-F414-2A61-9DA0796AF753}"/>
            </ac:spMkLst>
          </pc:spChg>
          <pc:spChg chg="mod">
            <ac:chgData name="Juliette  HARDY" userId="df696ecd-cb79-4495-a8aa-d779f71ac51d" providerId="ADAL" clId="{EECF8BE0-2973-A746-A657-098388D4F1FD}" dt="2025-02-13T09:34:55.785" v="1697" actId="14100"/>
            <ac:spMkLst>
              <pc:docMk/>
              <pc:sldMasterMk cId="839206859" sldId="2147483648"/>
              <pc:sldLayoutMk cId="1842675780" sldId="2147483654"/>
              <ac:spMk id="27" creationId="{49FF39BA-0ADF-E1EF-2E18-4BFAEE2ADD4F}"/>
            </ac:spMkLst>
          </pc:spChg>
        </pc:sldLayoutChg>
        <pc:sldLayoutChg chg="addSp delSp modSp mod">
          <pc:chgData name="Juliette  HARDY" userId="df696ecd-cb79-4495-a8aa-d779f71ac51d" providerId="ADAL" clId="{EECF8BE0-2973-A746-A657-098388D4F1FD}" dt="2025-02-13T09:50:34.682" v="1761" actId="207"/>
          <pc:sldLayoutMkLst>
            <pc:docMk/>
            <pc:sldMasterMk cId="839206859" sldId="2147483648"/>
            <pc:sldLayoutMk cId="3797236549" sldId="2147483660"/>
          </pc:sldLayoutMkLst>
          <pc:spChg chg="del">
            <ac:chgData name="Juliette  HARDY" userId="df696ecd-cb79-4495-a8aa-d779f71ac51d" providerId="ADAL" clId="{EECF8BE0-2973-A746-A657-098388D4F1FD}" dt="2025-02-13T09:35:11.009" v="1700" actId="478"/>
            <ac:spMkLst>
              <pc:docMk/>
              <pc:sldMasterMk cId="839206859" sldId="2147483648"/>
              <pc:sldLayoutMk cId="3797236549" sldId="2147483660"/>
              <ac:spMk id="2" creationId="{03C5A1A5-D5C6-DA29-B4B5-B07B8B126FF5}"/>
            </ac:spMkLst>
          </pc:spChg>
          <pc:spChg chg="add mod">
            <ac:chgData name="Juliette  HARDY" userId="df696ecd-cb79-4495-a8aa-d779f71ac51d" providerId="ADAL" clId="{EECF8BE0-2973-A746-A657-098388D4F1FD}" dt="2025-02-13T09:50:34.682" v="1761" actId="207"/>
            <ac:spMkLst>
              <pc:docMk/>
              <pc:sldMasterMk cId="839206859" sldId="2147483648"/>
              <pc:sldLayoutMk cId="3797236549" sldId="2147483660"/>
              <ac:spMk id="2" creationId="{C7A0F9B9-8A76-85CA-9C63-004E665C8ABD}"/>
            </ac:spMkLst>
          </pc:spChg>
          <pc:spChg chg="add mod">
            <ac:chgData name="Juliette  HARDY" userId="df696ecd-cb79-4495-a8aa-d779f71ac51d" providerId="ADAL" clId="{EECF8BE0-2973-A746-A657-098388D4F1FD}" dt="2025-02-13T09:39:19.744" v="1733"/>
            <ac:spMkLst>
              <pc:docMk/>
              <pc:sldMasterMk cId="839206859" sldId="2147483648"/>
              <pc:sldLayoutMk cId="3797236549" sldId="2147483660"/>
              <ac:spMk id="3" creationId="{0260312F-CFE8-368C-2DA4-AF3A6F8F492A}"/>
            </ac:spMkLst>
          </pc:spChg>
          <pc:spChg chg="del mod">
            <ac:chgData name="Juliette  HARDY" userId="df696ecd-cb79-4495-a8aa-d779f71ac51d" providerId="ADAL" clId="{EECF8BE0-2973-A746-A657-098388D4F1FD}" dt="2025-02-13T09:39:19.530" v="1732" actId="478"/>
            <ac:spMkLst>
              <pc:docMk/>
              <pc:sldMasterMk cId="839206859" sldId="2147483648"/>
              <pc:sldLayoutMk cId="3797236549" sldId="2147483660"/>
              <ac:spMk id="4" creationId="{A3744DC6-E074-9658-870A-73F07D543458}"/>
            </ac:spMkLst>
          </pc:spChg>
          <pc:spChg chg="del mod">
            <ac:chgData name="Juliette  HARDY" userId="df696ecd-cb79-4495-a8aa-d779f71ac51d" providerId="ADAL" clId="{EECF8BE0-2973-A746-A657-098388D4F1FD}" dt="2025-02-13T09:50:29.768" v="1759" actId="478"/>
            <ac:spMkLst>
              <pc:docMk/>
              <pc:sldMasterMk cId="839206859" sldId="2147483648"/>
              <pc:sldLayoutMk cId="3797236549" sldId="2147483660"/>
              <ac:spMk id="25" creationId="{185D0468-9AD0-F414-2A61-9DA0796AF753}"/>
            </ac:spMkLst>
          </pc:spChg>
        </pc:sldLayoutChg>
        <pc:sldLayoutChg chg="addSp delSp modSp mod">
          <pc:chgData name="Juliette  HARDY" userId="df696ecd-cb79-4495-a8aa-d779f71ac51d" providerId="ADAL" clId="{EECF8BE0-2973-A746-A657-098388D4F1FD}" dt="2025-02-13T09:37:27.835" v="1722" actId="207"/>
          <pc:sldLayoutMkLst>
            <pc:docMk/>
            <pc:sldMasterMk cId="839206859" sldId="2147483648"/>
            <pc:sldLayoutMk cId="3900995570" sldId="2147483661"/>
          </pc:sldLayoutMkLst>
          <pc:spChg chg="del">
            <ac:chgData name="Juliette  HARDY" userId="df696ecd-cb79-4495-a8aa-d779f71ac51d" providerId="ADAL" clId="{EECF8BE0-2973-A746-A657-098388D4F1FD}" dt="2025-02-13T09:35:17.337" v="1702" actId="478"/>
            <ac:spMkLst>
              <pc:docMk/>
              <pc:sldMasterMk cId="839206859" sldId="2147483648"/>
              <pc:sldLayoutMk cId="3900995570" sldId="2147483661"/>
              <ac:spMk id="2" creationId="{F6D9EFC8-445B-8646-8E95-394E33EB8A26}"/>
            </ac:spMkLst>
          </pc:spChg>
          <pc:spChg chg="add del mod">
            <ac:chgData name="Juliette  HARDY" userId="df696ecd-cb79-4495-a8aa-d779f71ac51d" providerId="ADAL" clId="{EECF8BE0-2973-A746-A657-098388D4F1FD}" dt="2025-02-13T09:36:53.258" v="1716" actId="478"/>
            <ac:spMkLst>
              <pc:docMk/>
              <pc:sldMasterMk cId="839206859" sldId="2147483648"/>
              <pc:sldLayoutMk cId="3900995570" sldId="2147483661"/>
              <ac:spMk id="3" creationId="{4B71E781-74B5-CDDA-8982-E26401E1B710}"/>
            </ac:spMkLst>
          </pc:spChg>
          <pc:spChg chg="del mod">
            <ac:chgData name="Juliette  HARDY" userId="df696ecd-cb79-4495-a8aa-d779f71ac51d" providerId="ADAL" clId="{EECF8BE0-2973-A746-A657-098388D4F1FD}" dt="2025-02-13T09:36:07.100" v="1710" actId="478"/>
            <ac:spMkLst>
              <pc:docMk/>
              <pc:sldMasterMk cId="839206859" sldId="2147483648"/>
              <pc:sldLayoutMk cId="3900995570" sldId="2147483661"/>
              <ac:spMk id="4" creationId="{2F52E122-588D-E1B6-F4F9-D2EE98C88FC1}"/>
            </ac:spMkLst>
          </pc:spChg>
          <pc:spChg chg="add del mod">
            <ac:chgData name="Juliette  HARDY" userId="df696ecd-cb79-4495-a8aa-d779f71ac51d" providerId="ADAL" clId="{EECF8BE0-2973-A746-A657-098388D4F1FD}" dt="2025-02-13T09:36:53.258" v="1716" actId="478"/>
            <ac:spMkLst>
              <pc:docMk/>
              <pc:sldMasterMk cId="839206859" sldId="2147483648"/>
              <pc:sldLayoutMk cId="3900995570" sldId="2147483661"/>
              <ac:spMk id="5" creationId="{715E0861-E728-9095-9F6B-2E0EA800CC41}"/>
            </ac:spMkLst>
          </pc:spChg>
          <pc:spChg chg="add mod">
            <ac:chgData name="Juliette  HARDY" userId="df696ecd-cb79-4495-a8aa-d779f71ac51d" providerId="ADAL" clId="{EECF8BE0-2973-A746-A657-098388D4F1FD}" dt="2025-02-13T09:37:27.835" v="1722" actId="207"/>
            <ac:spMkLst>
              <pc:docMk/>
              <pc:sldMasterMk cId="839206859" sldId="2147483648"/>
              <pc:sldLayoutMk cId="3900995570" sldId="2147483661"/>
              <ac:spMk id="7" creationId="{DF55595F-4963-6988-C87C-2C8018D43707}"/>
            </ac:spMkLst>
          </pc:spChg>
          <pc:spChg chg="add mod">
            <ac:chgData name="Juliette  HARDY" userId="df696ecd-cb79-4495-a8aa-d779f71ac51d" providerId="ADAL" clId="{EECF8BE0-2973-A746-A657-098388D4F1FD}" dt="2025-02-13T09:36:53.513" v="1717"/>
            <ac:spMkLst>
              <pc:docMk/>
              <pc:sldMasterMk cId="839206859" sldId="2147483648"/>
              <pc:sldLayoutMk cId="3900995570" sldId="2147483661"/>
              <ac:spMk id="8" creationId="{C7E45BE4-D91A-C37D-8519-B2EF8DCFB1FA}"/>
            </ac:spMkLst>
          </pc:spChg>
          <pc:spChg chg="del mod">
            <ac:chgData name="Juliette  HARDY" userId="df696ecd-cb79-4495-a8aa-d779f71ac51d" providerId="ADAL" clId="{EECF8BE0-2973-A746-A657-098388D4F1FD}" dt="2025-02-13T09:36:07.100" v="1710" actId="478"/>
            <ac:spMkLst>
              <pc:docMk/>
              <pc:sldMasterMk cId="839206859" sldId="2147483648"/>
              <pc:sldLayoutMk cId="3900995570" sldId="2147483661"/>
              <ac:spMk id="25" creationId="{185D0468-9AD0-F414-2A61-9DA0796AF753}"/>
            </ac:spMkLst>
          </pc:spChg>
        </pc:sldLayoutChg>
        <pc:sldLayoutChg chg="addSp delSp modSp mod">
          <pc:chgData name="Juliette  HARDY" userId="df696ecd-cb79-4495-a8aa-d779f71ac51d" providerId="ADAL" clId="{EECF8BE0-2973-A746-A657-098388D4F1FD}" dt="2025-02-13T09:35:52.839" v="1709" actId="14100"/>
          <pc:sldLayoutMkLst>
            <pc:docMk/>
            <pc:sldMasterMk cId="839206859" sldId="2147483648"/>
            <pc:sldLayoutMk cId="1150924209" sldId="2147483665"/>
          </pc:sldLayoutMkLst>
          <pc:spChg chg="mod">
            <ac:chgData name="Juliette  HARDY" userId="df696ecd-cb79-4495-a8aa-d779f71ac51d" providerId="ADAL" clId="{EECF8BE0-2973-A746-A657-098388D4F1FD}" dt="2025-02-13T09:35:52.839" v="1709" actId="14100"/>
            <ac:spMkLst>
              <pc:docMk/>
              <pc:sldMasterMk cId="839206859" sldId="2147483648"/>
              <pc:sldLayoutMk cId="1150924209" sldId="2147483665"/>
              <ac:spMk id="2" creationId="{A3E1C4FC-3DC4-11FB-6B9D-916C1CF55CDE}"/>
            </ac:spMkLst>
          </pc:spChg>
          <pc:spChg chg="add mod">
            <ac:chgData name="Juliette  HARDY" userId="df696ecd-cb79-4495-a8aa-d779f71ac51d" providerId="ADAL" clId="{EECF8BE0-2973-A746-A657-098388D4F1FD}" dt="2025-02-13T09:35:42.377" v="1707"/>
            <ac:spMkLst>
              <pc:docMk/>
              <pc:sldMasterMk cId="839206859" sldId="2147483648"/>
              <pc:sldLayoutMk cId="1150924209" sldId="2147483665"/>
              <ac:spMk id="3" creationId="{C43E1D7C-3D28-7D9A-C442-0C1B5672D6D2}"/>
            </ac:spMkLst>
          </pc:spChg>
          <pc:spChg chg="mod">
            <ac:chgData name="Juliette  HARDY" userId="df696ecd-cb79-4495-a8aa-d779f71ac51d" providerId="ADAL" clId="{EECF8BE0-2973-A746-A657-098388D4F1FD}" dt="2025-02-10T13:47:58.979" v="192" actId="207"/>
            <ac:spMkLst>
              <pc:docMk/>
              <pc:sldMasterMk cId="839206859" sldId="2147483648"/>
              <pc:sldLayoutMk cId="1150924209" sldId="2147483665"/>
              <ac:spMk id="6" creationId="{F6C387E4-59E1-3BF9-BCED-62B361622FDE}"/>
            </ac:spMkLst>
          </pc:spChg>
          <pc:spChg chg="mod">
            <ac:chgData name="Juliette  HARDY" userId="df696ecd-cb79-4495-a8aa-d779f71ac51d" providerId="ADAL" clId="{EECF8BE0-2973-A746-A657-098388D4F1FD}" dt="2025-02-13T09:35:52.839" v="1709" actId="14100"/>
            <ac:spMkLst>
              <pc:docMk/>
              <pc:sldMasterMk cId="839206859" sldId="2147483648"/>
              <pc:sldLayoutMk cId="1150924209" sldId="2147483665"/>
              <ac:spMk id="9" creationId="{8857AD3F-EBD9-C875-9813-E22DFF105447}"/>
            </ac:spMkLst>
          </pc:spChg>
          <pc:spChg chg="del">
            <ac:chgData name="Juliette  HARDY" userId="df696ecd-cb79-4495-a8aa-d779f71ac51d" providerId="ADAL" clId="{EECF8BE0-2973-A746-A657-098388D4F1FD}" dt="2025-02-13T09:35:07.930" v="1699" actId="478"/>
            <ac:spMkLst>
              <pc:docMk/>
              <pc:sldMasterMk cId="839206859" sldId="2147483648"/>
              <pc:sldLayoutMk cId="1150924209" sldId="2147483665"/>
              <ac:spMk id="15" creationId="{F7F4870B-2115-F624-B556-1E02DBB66620}"/>
            </ac:spMkLst>
          </pc:spChg>
          <pc:spChg chg="del mod">
            <ac:chgData name="Juliette  HARDY" userId="df696ecd-cb79-4495-a8aa-d779f71ac51d" providerId="ADAL" clId="{EECF8BE0-2973-A746-A657-098388D4F1FD}" dt="2025-02-13T09:35:42.114" v="1706" actId="478"/>
            <ac:spMkLst>
              <pc:docMk/>
              <pc:sldMasterMk cId="839206859" sldId="2147483648"/>
              <pc:sldLayoutMk cId="1150924209" sldId="2147483665"/>
              <ac:spMk id="25" creationId="{185D0468-9AD0-F414-2A61-9DA0796AF753}"/>
            </ac:spMkLst>
          </pc:spChg>
        </pc:sldLayoutChg>
        <pc:sldLayoutChg chg="addSp delSp modSp mod">
          <pc:chgData name="Juliette  HARDY" userId="df696ecd-cb79-4495-a8aa-d779f71ac51d" providerId="ADAL" clId="{EECF8BE0-2973-A746-A657-098388D4F1FD}" dt="2025-02-13T09:37:31.167" v="1723" actId="207"/>
          <pc:sldLayoutMkLst>
            <pc:docMk/>
            <pc:sldMasterMk cId="839206859" sldId="2147483648"/>
            <pc:sldLayoutMk cId="279825486" sldId="2147483666"/>
          </pc:sldLayoutMkLst>
          <pc:spChg chg="del">
            <ac:chgData name="Juliette  HARDY" userId="df696ecd-cb79-4495-a8aa-d779f71ac51d" providerId="ADAL" clId="{EECF8BE0-2973-A746-A657-098388D4F1FD}" dt="2025-02-13T09:35:19.962" v="1703" actId="478"/>
            <ac:spMkLst>
              <pc:docMk/>
              <pc:sldMasterMk cId="839206859" sldId="2147483648"/>
              <pc:sldLayoutMk cId="279825486" sldId="2147483666"/>
              <ac:spMk id="2" creationId="{F6D9EFC8-445B-8646-8E95-394E33EB8A26}"/>
            </ac:spMkLst>
          </pc:spChg>
          <pc:spChg chg="del">
            <ac:chgData name="Juliette  HARDY" userId="df696ecd-cb79-4495-a8aa-d779f71ac51d" providerId="ADAL" clId="{EECF8BE0-2973-A746-A657-098388D4F1FD}" dt="2025-02-13T09:37:05.385" v="1718" actId="478"/>
            <ac:spMkLst>
              <pc:docMk/>
              <pc:sldMasterMk cId="839206859" sldId="2147483648"/>
              <pc:sldLayoutMk cId="279825486" sldId="2147483666"/>
              <ac:spMk id="3" creationId="{B0FB9FB3-B6F7-5005-188D-01C77C46B0E1}"/>
            </ac:spMkLst>
          </pc:spChg>
          <pc:spChg chg="del">
            <ac:chgData name="Juliette  HARDY" userId="df696ecd-cb79-4495-a8aa-d779f71ac51d" providerId="ADAL" clId="{EECF8BE0-2973-A746-A657-098388D4F1FD}" dt="2025-02-13T09:37:05.385" v="1718" actId="478"/>
            <ac:spMkLst>
              <pc:docMk/>
              <pc:sldMasterMk cId="839206859" sldId="2147483648"/>
              <pc:sldLayoutMk cId="279825486" sldId="2147483666"/>
              <ac:spMk id="4" creationId="{20060D38-A157-3255-56A4-80587E191A81}"/>
            </ac:spMkLst>
          </pc:spChg>
          <pc:spChg chg="add mod">
            <ac:chgData name="Juliette  HARDY" userId="df696ecd-cb79-4495-a8aa-d779f71ac51d" providerId="ADAL" clId="{EECF8BE0-2973-A746-A657-098388D4F1FD}" dt="2025-02-13T09:37:05.709" v="1719"/>
            <ac:spMkLst>
              <pc:docMk/>
              <pc:sldMasterMk cId="839206859" sldId="2147483648"/>
              <pc:sldLayoutMk cId="279825486" sldId="2147483666"/>
              <ac:spMk id="5" creationId="{B6EF19D1-83B0-7E40-6079-42822EBEC72F}"/>
            </ac:spMkLst>
          </pc:spChg>
          <pc:spChg chg="add mod">
            <ac:chgData name="Juliette  HARDY" userId="df696ecd-cb79-4495-a8aa-d779f71ac51d" providerId="ADAL" clId="{EECF8BE0-2973-A746-A657-098388D4F1FD}" dt="2025-02-13T09:37:05.709" v="1719"/>
            <ac:spMkLst>
              <pc:docMk/>
              <pc:sldMasterMk cId="839206859" sldId="2147483648"/>
              <pc:sldLayoutMk cId="279825486" sldId="2147483666"/>
              <ac:spMk id="7" creationId="{C05CFD97-FEAE-4584-6B7F-24085FDE234D}"/>
            </ac:spMkLst>
          </pc:spChg>
          <pc:spChg chg="add mod">
            <ac:chgData name="Juliette  HARDY" userId="df696ecd-cb79-4495-a8aa-d779f71ac51d" providerId="ADAL" clId="{EECF8BE0-2973-A746-A657-098388D4F1FD}" dt="2025-02-13T09:37:31.167" v="1723" actId="207"/>
            <ac:spMkLst>
              <pc:docMk/>
              <pc:sldMasterMk cId="839206859" sldId="2147483648"/>
              <pc:sldLayoutMk cId="279825486" sldId="2147483666"/>
              <ac:spMk id="8" creationId="{A1E6EB74-B37B-B664-C69B-75CE842BD030}"/>
            </ac:spMkLst>
          </pc:spChg>
          <pc:spChg chg="del mod">
            <ac:chgData name="Juliette  HARDY" userId="df696ecd-cb79-4495-a8aa-d779f71ac51d" providerId="ADAL" clId="{EECF8BE0-2973-A746-A657-098388D4F1FD}" dt="2025-02-13T09:37:05.385" v="1718" actId="478"/>
            <ac:spMkLst>
              <pc:docMk/>
              <pc:sldMasterMk cId="839206859" sldId="2147483648"/>
              <pc:sldLayoutMk cId="279825486" sldId="2147483666"/>
              <ac:spMk id="25" creationId="{185D0468-9AD0-F414-2A61-9DA0796AF753}"/>
            </ac:spMkLst>
          </pc:spChg>
        </pc:sldLayoutChg>
        <pc:sldLayoutChg chg="addSp delSp modSp mod">
          <pc:chgData name="Juliette  HARDY" userId="df696ecd-cb79-4495-a8aa-d779f71ac51d" providerId="ADAL" clId="{EECF8BE0-2973-A746-A657-098388D4F1FD}" dt="2025-02-13T09:36:37.881" v="1715" actId="207"/>
          <pc:sldLayoutMkLst>
            <pc:docMk/>
            <pc:sldMasterMk cId="839206859" sldId="2147483648"/>
            <pc:sldLayoutMk cId="3975169616" sldId="2147483667"/>
          </pc:sldLayoutMkLst>
          <pc:spChg chg="del">
            <ac:chgData name="Juliette  HARDY" userId="df696ecd-cb79-4495-a8aa-d779f71ac51d" providerId="ADAL" clId="{EECF8BE0-2973-A746-A657-098388D4F1FD}" dt="2025-02-13T09:35:13.377" v="1701" actId="478"/>
            <ac:spMkLst>
              <pc:docMk/>
              <pc:sldMasterMk cId="839206859" sldId="2147483648"/>
              <pc:sldLayoutMk cId="3975169616" sldId="2147483667"/>
              <ac:spMk id="2" creationId="{03C5A1A5-D5C6-DA29-B4B5-B07B8B126FF5}"/>
            </ac:spMkLst>
          </pc:spChg>
          <pc:spChg chg="del">
            <ac:chgData name="Juliette  HARDY" userId="df696ecd-cb79-4495-a8aa-d779f71ac51d" providerId="ADAL" clId="{EECF8BE0-2973-A746-A657-098388D4F1FD}" dt="2025-02-13T09:36:32.947" v="1713" actId="478"/>
            <ac:spMkLst>
              <pc:docMk/>
              <pc:sldMasterMk cId="839206859" sldId="2147483648"/>
              <pc:sldLayoutMk cId="3975169616" sldId="2147483667"/>
              <ac:spMk id="3" creationId="{4D8E4657-F2AD-2744-DCCF-6FC538209890}"/>
            </ac:spMkLst>
          </pc:spChg>
          <pc:spChg chg="del">
            <ac:chgData name="Juliette  HARDY" userId="df696ecd-cb79-4495-a8aa-d779f71ac51d" providerId="ADAL" clId="{EECF8BE0-2973-A746-A657-098388D4F1FD}" dt="2025-02-13T09:36:32.947" v="1713" actId="478"/>
            <ac:spMkLst>
              <pc:docMk/>
              <pc:sldMasterMk cId="839206859" sldId="2147483648"/>
              <pc:sldLayoutMk cId="3975169616" sldId="2147483667"/>
              <ac:spMk id="4" creationId="{C5806376-DD5C-8D4F-FFB9-5CD1DB222270}"/>
            </ac:spMkLst>
          </pc:spChg>
          <pc:spChg chg="add mod">
            <ac:chgData name="Juliette  HARDY" userId="df696ecd-cb79-4495-a8aa-d779f71ac51d" providerId="ADAL" clId="{EECF8BE0-2973-A746-A657-098388D4F1FD}" dt="2025-02-13T09:36:33.256" v="1714"/>
            <ac:spMkLst>
              <pc:docMk/>
              <pc:sldMasterMk cId="839206859" sldId="2147483648"/>
              <pc:sldLayoutMk cId="3975169616" sldId="2147483667"/>
              <ac:spMk id="5" creationId="{6843FC34-ECBC-1BE6-82E4-BB48F10F9AE9}"/>
            </ac:spMkLst>
          </pc:spChg>
          <pc:spChg chg="add del">
            <ac:chgData name="Juliette  HARDY" userId="df696ecd-cb79-4495-a8aa-d779f71ac51d" providerId="ADAL" clId="{EECF8BE0-2973-A746-A657-098388D4F1FD}" dt="2025-02-10T13:48:30.067" v="197" actId="478"/>
            <ac:spMkLst>
              <pc:docMk/>
              <pc:sldMasterMk cId="839206859" sldId="2147483648"/>
              <pc:sldLayoutMk cId="3975169616" sldId="2147483667"/>
              <ac:spMk id="6" creationId="{F6C387E4-59E1-3BF9-BCED-62B361622FDE}"/>
            </ac:spMkLst>
          </pc:spChg>
          <pc:spChg chg="add mod">
            <ac:chgData name="Juliette  HARDY" userId="df696ecd-cb79-4495-a8aa-d779f71ac51d" providerId="ADAL" clId="{EECF8BE0-2973-A746-A657-098388D4F1FD}" dt="2025-02-13T09:36:33.256" v="1714"/>
            <ac:spMkLst>
              <pc:docMk/>
              <pc:sldMasterMk cId="839206859" sldId="2147483648"/>
              <pc:sldLayoutMk cId="3975169616" sldId="2147483667"/>
              <ac:spMk id="7" creationId="{C10214A6-04AE-11C6-20B4-A3DF05E130FC}"/>
            </ac:spMkLst>
          </pc:spChg>
          <pc:spChg chg="add mod">
            <ac:chgData name="Juliette  HARDY" userId="df696ecd-cb79-4495-a8aa-d779f71ac51d" providerId="ADAL" clId="{EECF8BE0-2973-A746-A657-098388D4F1FD}" dt="2025-02-13T09:36:37.881" v="1715" actId="207"/>
            <ac:spMkLst>
              <pc:docMk/>
              <pc:sldMasterMk cId="839206859" sldId="2147483648"/>
              <pc:sldLayoutMk cId="3975169616" sldId="2147483667"/>
              <ac:spMk id="8" creationId="{9D170B76-316D-2693-7219-1D18EC3F34DD}"/>
            </ac:spMkLst>
          </pc:spChg>
          <pc:spChg chg="del mod">
            <ac:chgData name="Juliette  HARDY" userId="df696ecd-cb79-4495-a8aa-d779f71ac51d" providerId="ADAL" clId="{EECF8BE0-2973-A746-A657-098388D4F1FD}" dt="2025-02-13T09:36:32.947" v="1713" actId="478"/>
            <ac:spMkLst>
              <pc:docMk/>
              <pc:sldMasterMk cId="839206859" sldId="2147483648"/>
              <pc:sldLayoutMk cId="3975169616" sldId="2147483667"/>
              <ac:spMk id="25" creationId="{185D0468-9AD0-F414-2A61-9DA0796AF753}"/>
            </ac:spMkLst>
          </pc:spChg>
        </pc:sldLayoutChg>
        <pc:sldLayoutChg chg="addSp delSp modSp mod">
          <pc:chgData name="Juliette  HARDY" userId="df696ecd-cb79-4495-a8aa-d779f71ac51d" providerId="ADAL" clId="{EECF8BE0-2973-A746-A657-098388D4F1FD}" dt="2025-02-13T09:37:37.916" v="1724" actId="207"/>
          <pc:sldLayoutMkLst>
            <pc:docMk/>
            <pc:sldMasterMk cId="839206859" sldId="2147483648"/>
            <pc:sldLayoutMk cId="2179893280" sldId="2147483668"/>
          </pc:sldLayoutMkLst>
          <pc:spChg chg="del">
            <ac:chgData name="Juliette  HARDY" userId="df696ecd-cb79-4495-a8aa-d779f71ac51d" providerId="ADAL" clId="{EECF8BE0-2973-A746-A657-098388D4F1FD}" dt="2025-02-13T09:35:22.274" v="1704" actId="478"/>
            <ac:spMkLst>
              <pc:docMk/>
              <pc:sldMasterMk cId="839206859" sldId="2147483648"/>
              <pc:sldLayoutMk cId="2179893280" sldId="2147483668"/>
              <ac:spMk id="2" creationId="{AE9D5908-F9B5-9CAF-6B2F-9A6E80BEB7F7}"/>
            </ac:spMkLst>
          </pc:spChg>
          <pc:spChg chg="add mod">
            <ac:chgData name="Juliette  HARDY" userId="df696ecd-cb79-4495-a8aa-d779f71ac51d" providerId="ADAL" clId="{EECF8BE0-2973-A746-A657-098388D4F1FD}" dt="2025-02-13T09:37:37.916" v="1724" actId="207"/>
            <ac:spMkLst>
              <pc:docMk/>
              <pc:sldMasterMk cId="839206859" sldId="2147483648"/>
              <pc:sldLayoutMk cId="2179893280" sldId="2147483668"/>
              <ac:spMk id="4" creationId="{E0439CC6-D315-9570-0A11-6CEA66D1DA53}"/>
            </ac:spMkLst>
          </pc:spChg>
          <pc:spChg chg="del mod">
            <ac:chgData name="Juliette  HARDY" userId="df696ecd-cb79-4495-a8aa-d779f71ac51d" providerId="ADAL" clId="{EECF8BE0-2973-A746-A657-098388D4F1FD}" dt="2025-02-13T09:37:16.730" v="1720" actId="478"/>
            <ac:spMkLst>
              <pc:docMk/>
              <pc:sldMasterMk cId="839206859" sldId="2147483648"/>
              <pc:sldLayoutMk cId="2179893280" sldId="2147483668"/>
              <ac:spMk id="5" creationId="{07B1C6E2-EB66-610B-2C6B-E012AAA2EEFA}"/>
            </ac:spMkLst>
          </pc:spChg>
          <pc:spChg chg="add mod">
            <ac:chgData name="Juliette  HARDY" userId="df696ecd-cb79-4495-a8aa-d779f71ac51d" providerId="ADAL" clId="{EECF8BE0-2973-A746-A657-098388D4F1FD}" dt="2025-02-13T09:37:16.974" v="1721"/>
            <ac:spMkLst>
              <pc:docMk/>
              <pc:sldMasterMk cId="839206859" sldId="2147483648"/>
              <pc:sldLayoutMk cId="2179893280" sldId="2147483668"/>
              <ac:spMk id="6" creationId="{FA6716AB-0C05-1393-BDEE-735111E1535C}"/>
            </ac:spMkLst>
          </pc:spChg>
          <pc:spChg chg="del mod">
            <ac:chgData name="Juliette  HARDY" userId="df696ecd-cb79-4495-a8aa-d779f71ac51d" providerId="ADAL" clId="{EECF8BE0-2973-A746-A657-098388D4F1FD}" dt="2025-02-13T09:37:16.730" v="1720" actId="478"/>
            <ac:spMkLst>
              <pc:docMk/>
              <pc:sldMasterMk cId="839206859" sldId="2147483648"/>
              <pc:sldLayoutMk cId="2179893280" sldId="2147483668"/>
              <ac:spMk id="25" creationId="{185D0468-9AD0-F414-2A61-9DA0796AF753}"/>
            </ac:spMkLst>
          </pc:spChg>
        </pc:sldLayoutChg>
        <pc:sldLayoutChg chg="modSp add mod replId modTransition">
          <pc:chgData name="Juliette  HARDY" userId="df696ecd-cb79-4495-a8aa-d779f71ac51d" providerId="ADAL" clId="{EECF8BE0-2973-A746-A657-098388D4F1FD}" dt="2025-02-10T13:52:42.051" v="208" actId="207"/>
          <pc:sldLayoutMkLst>
            <pc:docMk/>
            <pc:sldMasterMk cId="839206859" sldId="2147483648"/>
            <pc:sldLayoutMk cId="3723903382" sldId="2147483673"/>
          </pc:sldLayoutMkLst>
        </pc:sldLayoutChg>
      </pc:sldMasterChg>
      <pc:sldMasterChg chg="addSp delSp modSp mod addSldLayout modSldLayout">
        <pc:chgData name="Juliette  HARDY" userId="df696ecd-cb79-4495-a8aa-d779f71ac51d" providerId="ADAL" clId="{EECF8BE0-2973-A746-A657-098388D4F1FD}" dt="2025-02-13T14:26:17.218" v="1764" actId="14100"/>
        <pc:sldMasterMkLst>
          <pc:docMk/>
          <pc:sldMasterMk cId="3747351942" sldId="2147483663"/>
        </pc:sldMasterMkLst>
        <pc:spChg chg="mod">
          <ac:chgData name="Juliette  HARDY" userId="df696ecd-cb79-4495-a8aa-d779f71ac51d" providerId="ADAL" clId="{EECF8BE0-2973-A746-A657-098388D4F1FD}" dt="2025-02-13T09:38:09.897" v="1727" actId="113"/>
          <ac:spMkLst>
            <pc:docMk/>
            <pc:sldMasterMk cId="3747351942" sldId="2147483663"/>
            <ac:spMk id="2" creationId="{F9A990F3-5D28-B392-1394-FEFBB0817BDC}"/>
          </ac:spMkLst>
        </pc:spChg>
        <pc:spChg chg="mod">
          <ac:chgData name="Juliette  HARDY" userId="df696ecd-cb79-4495-a8aa-d779f71ac51d" providerId="ADAL" clId="{EECF8BE0-2973-A746-A657-098388D4F1FD}" dt="2025-02-13T09:37:56.368" v="1725" actId="2711"/>
          <ac:spMkLst>
            <pc:docMk/>
            <pc:sldMasterMk cId="3747351942" sldId="2147483663"/>
            <ac:spMk id="3" creationId="{6F962326-A060-B92A-38CC-DDA78F863B38}"/>
          </ac:spMkLst>
        </pc:spChg>
        <pc:sldLayoutChg chg="addSp delSp modSp mod">
          <pc:chgData name="Juliette  HARDY" userId="df696ecd-cb79-4495-a8aa-d779f71ac51d" providerId="ADAL" clId="{EECF8BE0-2973-A746-A657-098388D4F1FD}" dt="2025-02-13T09:32:50.872" v="1668" actId="3064"/>
          <pc:sldLayoutMkLst>
            <pc:docMk/>
            <pc:sldMasterMk cId="3747351942" sldId="2147483663"/>
            <pc:sldLayoutMk cId="2835346197" sldId="2147483649"/>
          </pc:sldLayoutMkLst>
          <pc:spChg chg="add mod">
            <ac:chgData name="Juliette  HARDY" userId="df696ecd-cb79-4495-a8aa-d779f71ac51d" providerId="ADAL" clId="{EECF8BE0-2973-A746-A657-098388D4F1FD}" dt="2025-02-10T13:23:22.695" v="37" actId="14100"/>
            <ac:spMkLst>
              <pc:docMk/>
              <pc:sldMasterMk cId="3747351942" sldId="2147483663"/>
              <pc:sldLayoutMk cId="2835346197" sldId="2147483649"/>
              <ac:spMk id="3" creationId="{C5B94625-2CE6-27C8-AADD-BBD4A4D42B1D}"/>
            </ac:spMkLst>
          </pc:spChg>
          <pc:spChg chg="mod">
            <ac:chgData name="Juliette  HARDY" userId="df696ecd-cb79-4495-a8aa-d779f71ac51d" providerId="ADAL" clId="{EECF8BE0-2973-A746-A657-098388D4F1FD}" dt="2025-02-10T13:30:31.608" v="69" actId="14100"/>
            <ac:spMkLst>
              <pc:docMk/>
              <pc:sldMasterMk cId="3747351942" sldId="2147483663"/>
              <pc:sldLayoutMk cId="2835346197" sldId="2147483649"/>
              <ac:spMk id="13" creationId="{9786A9BC-BE5C-9F1E-0ACE-EE79DC78AF9D}"/>
            </ac:spMkLst>
          </pc:spChg>
          <pc:spChg chg="mod">
            <ac:chgData name="Juliette  HARDY" userId="df696ecd-cb79-4495-a8aa-d779f71ac51d" providerId="ADAL" clId="{EECF8BE0-2973-A746-A657-098388D4F1FD}" dt="2025-02-13T09:32:50.872" v="1668" actId="3064"/>
            <ac:spMkLst>
              <pc:docMk/>
              <pc:sldMasterMk cId="3747351942" sldId="2147483663"/>
              <pc:sldLayoutMk cId="2835346197" sldId="2147483649"/>
              <ac:spMk id="23" creationId="{9EC8C7B8-CDED-F1A1-4CB0-0D894FCDA70D}"/>
            </ac:spMkLst>
          </pc:spChg>
          <pc:spChg chg="mod">
            <ac:chgData name="Juliette  HARDY" userId="df696ecd-cb79-4495-a8aa-d779f71ac51d" providerId="ADAL" clId="{EECF8BE0-2973-A746-A657-098388D4F1FD}" dt="2025-02-13T09:32:13.890" v="1666" actId="14100"/>
            <ac:spMkLst>
              <pc:docMk/>
              <pc:sldMasterMk cId="3747351942" sldId="2147483663"/>
              <pc:sldLayoutMk cId="2835346197" sldId="2147483649"/>
              <ac:spMk id="26" creationId="{107FE00C-7C83-ED43-C4D2-CA5AB5030E79}"/>
            </ac:spMkLst>
          </pc:spChg>
          <pc:spChg chg="mod">
            <ac:chgData name="Juliette  HARDY" userId="df696ecd-cb79-4495-a8aa-d779f71ac51d" providerId="ADAL" clId="{EECF8BE0-2973-A746-A657-098388D4F1FD}" dt="2025-02-13T09:32:48.459" v="1667" actId="3064"/>
            <ac:spMkLst>
              <pc:docMk/>
              <pc:sldMasterMk cId="3747351942" sldId="2147483663"/>
              <pc:sldLayoutMk cId="2835346197" sldId="2147483649"/>
              <ac:spMk id="28" creationId="{52180CF3-BEB4-CBE1-8E80-30D84E5DCD24}"/>
            </ac:spMkLst>
          </pc:spChg>
          <pc:picChg chg="mod">
            <ac:chgData name="Juliette  HARDY" userId="df696ecd-cb79-4495-a8aa-d779f71ac51d" providerId="ADAL" clId="{EECF8BE0-2973-A746-A657-098388D4F1FD}" dt="2025-02-10T13:23:33.618" v="49" actId="1037"/>
            <ac:picMkLst>
              <pc:docMk/>
              <pc:sldMasterMk cId="3747351942" sldId="2147483663"/>
              <pc:sldLayoutMk cId="2835346197" sldId="2147483649"/>
              <ac:picMk id="5" creationId="{0B00115A-04D9-4679-0E0F-35E46F12CE74}"/>
            </ac:picMkLst>
          </pc:picChg>
        </pc:sldLayoutChg>
        <pc:sldLayoutChg chg="addSp delSp modSp mod">
          <pc:chgData name="Juliette  HARDY" userId="df696ecd-cb79-4495-a8aa-d779f71ac51d" providerId="ADAL" clId="{EECF8BE0-2973-A746-A657-098388D4F1FD}" dt="2025-02-13T09:33:14.130" v="1671" actId="3064"/>
          <pc:sldLayoutMkLst>
            <pc:docMk/>
            <pc:sldMasterMk cId="3747351942" sldId="2147483663"/>
            <pc:sldLayoutMk cId="3097412366" sldId="2147483651"/>
          </pc:sldLayoutMkLst>
          <pc:spChg chg="mod">
            <ac:chgData name="Juliette  HARDY" userId="df696ecd-cb79-4495-a8aa-d779f71ac51d" providerId="ADAL" clId="{EECF8BE0-2973-A746-A657-098388D4F1FD}" dt="2025-02-13T09:33:14.130" v="1671" actId="3064"/>
            <ac:spMkLst>
              <pc:docMk/>
              <pc:sldMasterMk cId="3747351942" sldId="2147483663"/>
              <pc:sldLayoutMk cId="3097412366" sldId="2147483651"/>
              <ac:spMk id="2" creationId="{0CCD3A64-C520-98A5-B45B-4A3E267799BE}"/>
            </ac:spMkLst>
          </pc:spChg>
          <pc:spChg chg="mod">
            <ac:chgData name="Juliette  HARDY" userId="df696ecd-cb79-4495-a8aa-d779f71ac51d" providerId="ADAL" clId="{EECF8BE0-2973-A746-A657-098388D4F1FD}" dt="2025-02-13T08:18:22.289" v="1629" actId="3064"/>
            <ac:spMkLst>
              <pc:docMk/>
              <pc:sldMasterMk cId="3747351942" sldId="2147483663"/>
              <pc:sldLayoutMk cId="3097412366" sldId="2147483651"/>
              <ac:spMk id="3" creationId="{C4BDC2D2-A1C9-4226-C9C6-DA98188720BF}"/>
            </ac:spMkLst>
          </pc:spChg>
          <pc:spChg chg="mod">
            <ac:chgData name="Juliette  HARDY" userId="df696ecd-cb79-4495-a8aa-d779f71ac51d" providerId="ADAL" clId="{EECF8BE0-2973-A746-A657-098388D4F1FD}" dt="2025-02-10T14:10:37.126" v="1060" actId="2711"/>
            <ac:spMkLst>
              <pc:docMk/>
              <pc:sldMasterMk cId="3747351942" sldId="2147483663"/>
              <pc:sldLayoutMk cId="3097412366" sldId="2147483651"/>
              <ac:spMk id="5" creationId="{24216D57-2877-3C3C-04AF-5E74862352FD}"/>
            </ac:spMkLst>
          </pc:spChg>
          <pc:picChg chg="add del mod">
            <ac:chgData name="Juliette  HARDY" userId="df696ecd-cb79-4495-a8aa-d779f71ac51d" providerId="ADAL" clId="{EECF8BE0-2973-A746-A657-098388D4F1FD}" dt="2025-02-13T09:30:57.363" v="1658" actId="478"/>
            <ac:picMkLst>
              <pc:docMk/>
              <pc:sldMasterMk cId="3747351942" sldId="2147483663"/>
              <pc:sldLayoutMk cId="3097412366" sldId="2147483651"/>
              <ac:picMk id="4" creationId="{53D30640-058C-59BE-E06C-20DB32DD885B}"/>
            </ac:picMkLst>
          </pc:picChg>
          <pc:picChg chg="add mod">
            <ac:chgData name="Juliette  HARDY" userId="df696ecd-cb79-4495-a8aa-d779f71ac51d" providerId="ADAL" clId="{EECF8BE0-2973-A746-A657-098388D4F1FD}" dt="2025-02-13T09:30:58.398" v="1659"/>
            <ac:picMkLst>
              <pc:docMk/>
              <pc:sldMasterMk cId="3747351942" sldId="2147483663"/>
              <pc:sldLayoutMk cId="3097412366" sldId="2147483651"/>
              <ac:picMk id="6" creationId="{A1253F01-35F8-EEE1-460C-4C73A0A8A352}"/>
            </ac:picMkLst>
          </pc:picChg>
        </pc:sldLayoutChg>
        <pc:sldLayoutChg chg="addSp delSp modSp mod">
          <pc:chgData name="Juliette  HARDY" userId="df696ecd-cb79-4495-a8aa-d779f71ac51d" providerId="ADAL" clId="{EECF8BE0-2973-A746-A657-098388D4F1FD}" dt="2025-02-13T14:26:17.218" v="1764" actId="14100"/>
          <pc:sldLayoutMkLst>
            <pc:docMk/>
            <pc:sldMasterMk cId="3747351942" sldId="2147483663"/>
            <pc:sldLayoutMk cId="1604074625" sldId="2147483669"/>
          </pc:sldLayoutMkLst>
          <pc:spChg chg="del mod">
            <ac:chgData name="Juliette  HARDY" userId="df696ecd-cb79-4495-a8aa-d779f71ac51d" providerId="ADAL" clId="{EECF8BE0-2973-A746-A657-098388D4F1FD}" dt="2025-02-13T09:31:34.445" v="1663" actId="478"/>
            <ac:spMkLst>
              <pc:docMk/>
              <pc:sldMasterMk cId="3747351942" sldId="2147483663"/>
              <pc:sldLayoutMk cId="1604074625" sldId="2147483669"/>
              <ac:spMk id="2" creationId="{6FC02929-6FA8-4006-CC6F-F85B71853A7D}"/>
            </ac:spMkLst>
          </pc:spChg>
          <pc:spChg chg="add mod">
            <ac:chgData name="Juliette  HARDY" userId="df696ecd-cb79-4495-a8aa-d779f71ac51d" providerId="ADAL" clId="{EECF8BE0-2973-A746-A657-098388D4F1FD}" dt="2025-02-10T13:31:40.658" v="82"/>
            <ac:spMkLst>
              <pc:docMk/>
              <pc:sldMasterMk cId="3747351942" sldId="2147483663"/>
              <pc:sldLayoutMk cId="1604074625" sldId="2147483669"/>
              <ac:spMk id="3" creationId="{AD190EA4-4450-89A0-4C7A-171FA138DC77}"/>
            </ac:spMkLst>
          </pc:spChg>
          <pc:spChg chg="mod">
            <ac:chgData name="Juliette  HARDY" userId="df696ecd-cb79-4495-a8aa-d779f71ac51d" providerId="ADAL" clId="{EECF8BE0-2973-A746-A657-098388D4F1FD}" dt="2025-02-13T09:33:02.130" v="1670" actId="3064"/>
            <ac:spMkLst>
              <pc:docMk/>
              <pc:sldMasterMk cId="3747351942" sldId="2147483663"/>
              <pc:sldLayoutMk cId="1604074625" sldId="2147483669"/>
              <ac:spMk id="4" creationId="{377A62A5-D2AF-DBF3-BA80-6755CB065497}"/>
            </ac:spMkLst>
          </pc:spChg>
          <pc:spChg chg="mod">
            <ac:chgData name="Juliette  HARDY" userId="df696ecd-cb79-4495-a8aa-d779f71ac51d" providerId="ADAL" clId="{EECF8BE0-2973-A746-A657-098388D4F1FD}" dt="2025-02-13T14:26:17.218" v="1764" actId="14100"/>
            <ac:spMkLst>
              <pc:docMk/>
              <pc:sldMasterMk cId="3747351942" sldId="2147483663"/>
              <pc:sldLayoutMk cId="1604074625" sldId="2147483669"/>
              <ac:spMk id="16" creationId="{1C2BAE2B-44B3-450A-0DE6-BA565F0A7FCC}"/>
            </ac:spMkLst>
          </pc:spChg>
          <pc:picChg chg="add del mod">
            <ac:chgData name="Juliette  HARDY" userId="df696ecd-cb79-4495-a8aa-d779f71ac51d" providerId="ADAL" clId="{EECF8BE0-2973-A746-A657-098388D4F1FD}" dt="2025-02-13T09:42:15.194" v="1750" actId="478"/>
            <ac:picMkLst>
              <pc:docMk/>
              <pc:sldMasterMk cId="3747351942" sldId="2147483663"/>
              <pc:sldLayoutMk cId="1604074625" sldId="2147483669"/>
              <ac:picMk id="5" creationId="{A4F5DC22-83D9-6A03-C896-9DCD8FC12844}"/>
            </ac:picMkLst>
          </pc:picChg>
          <pc:picChg chg="add mod">
            <ac:chgData name="Juliette  HARDY" userId="df696ecd-cb79-4495-a8aa-d779f71ac51d" providerId="ADAL" clId="{EECF8BE0-2973-A746-A657-098388D4F1FD}" dt="2025-02-13T09:42:15.521" v="1751"/>
            <ac:picMkLst>
              <pc:docMk/>
              <pc:sldMasterMk cId="3747351942" sldId="2147483663"/>
              <pc:sldLayoutMk cId="1604074625" sldId="2147483669"/>
              <ac:picMk id="6" creationId="{4033F84A-0958-5311-401D-D17EDEE13197}"/>
            </ac:picMkLst>
          </pc:picChg>
          <pc:cxnChg chg="del mod">
            <ac:chgData name="Juliette  HARDY" userId="df696ecd-cb79-4495-a8aa-d779f71ac51d" providerId="ADAL" clId="{EECF8BE0-2973-A746-A657-098388D4F1FD}" dt="2025-02-13T09:31:25.103" v="1662" actId="478"/>
            <ac:cxnSpMkLst>
              <pc:docMk/>
              <pc:sldMasterMk cId="3747351942" sldId="2147483663"/>
              <pc:sldLayoutMk cId="1604074625" sldId="2147483669"/>
              <ac:cxnSpMk id="28" creationId="{F94E97CB-BEC7-D221-9210-A4146CEAD83B}"/>
            </ac:cxnSpMkLst>
          </pc:cxnChg>
        </pc:sldLayoutChg>
        <pc:sldLayoutChg chg="addSp delSp modSp mod">
          <pc:chgData name="Juliette  HARDY" userId="df696ecd-cb79-4495-a8aa-d779f71ac51d" providerId="ADAL" clId="{EECF8BE0-2973-A746-A657-098388D4F1FD}" dt="2025-02-13T09:33:19.314" v="1672" actId="3064"/>
          <pc:sldLayoutMkLst>
            <pc:docMk/>
            <pc:sldMasterMk cId="3747351942" sldId="2147483663"/>
            <pc:sldLayoutMk cId="3620977901" sldId="2147483670"/>
          </pc:sldLayoutMkLst>
          <pc:spChg chg="add mod">
            <ac:chgData name="Juliette  HARDY" userId="df696ecd-cb79-4495-a8aa-d779f71ac51d" providerId="ADAL" clId="{EECF8BE0-2973-A746-A657-098388D4F1FD}" dt="2025-02-13T09:29:17.791" v="1645"/>
            <ac:spMkLst>
              <pc:docMk/>
              <pc:sldMasterMk cId="3747351942" sldId="2147483663"/>
              <pc:sldLayoutMk cId="3620977901" sldId="2147483670"/>
              <ac:spMk id="3" creationId="{B95788E9-B8CA-7DCB-2F2A-9161AE37BA09}"/>
            </ac:spMkLst>
          </pc:spChg>
          <pc:spChg chg="mod">
            <ac:chgData name="Juliette  HARDY" userId="df696ecd-cb79-4495-a8aa-d779f71ac51d" providerId="ADAL" clId="{EECF8BE0-2973-A746-A657-098388D4F1FD}" dt="2025-02-13T09:33:19.314" v="1672" actId="3064"/>
            <ac:spMkLst>
              <pc:docMk/>
              <pc:sldMasterMk cId="3747351942" sldId="2147483663"/>
              <pc:sldLayoutMk cId="3620977901" sldId="2147483670"/>
              <ac:spMk id="18" creationId="{75B1E5BE-CA56-5A5A-EA87-323FB9EE0994}"/>
            </ac:spMkLst>
          </pc:spChg>
          <pc:picChg chg="add del mod">
            <ac:chgData name="Juliette  HARDY" userId="df696ecd-cb79-4495-a8aa-d779f71ac51d" providerId="ADAL" clId="{EECF8BE0-2973-A746-A657-098388D4F1FD}" dt="2025-02-13T09:30:53.548" v="1656" actId="478"/>
            <ac:picMkLst>
              <pc:docMk/>
              <pc:sldMasterMk cId="3747351942" sldId="2147483663"/>
              <pc:sldLayoutMk cId="3620977901" sldId="2147483670"/>
              <ac:picMk id="2" creationId="{87384CA9-032D-5046-D7B1-D093617E2F28}"/>
            </ac:picMkLst>
          </pc:picChg>
          <pc:picChg chg="add mod">
            <ac:chgData name="Juliette  HARDY" userId="df696ecd-cb79-4495-a8aa-d779f71ac51d" providerId="ADAL" clId="{EECF8BE0-2973-A746-A657-098388D4F1FD}" dt="2025-02-13T09:30:53.871" v="1657"/>
            <ac:picMkLst>
              <pc:docMk/>
              <pc:sldMasterMk cId="3747351942" sldId="2147483663"/>
              <pc:sldLayoutMk cId="3620977901" sldId="2147483670"/>
              <ac:picMk id="5" creationId="{267193C1-9525-BE7C-D891-F0810EDC7164}"/>
            </ac:picMkLst>
          </pc:picChg>
        </pc:sldLayoutChg>
        <pc:sldLayoutChg chg="addSp delSp modSp mod">
          <pc:chgData name="Juliette  HARDY" userId="df696ecd-cb79-4495-a8aa-d779f71ac51d" providerId="ADAL" clId="{EECF8BE0-2973-A746-A657-098388D4F1FD}" dt="2025-02-13T09:33:55.071" v="1674" actId="3064"/>
          <pc:sldLayoutMkLst>
            <pc:docMk/>
            <pc:sldMasterMk cId="3747351942" sldId="2147483663"/>
            <pc:sldLayoutMk cId="4152198948" sldId="2147483671"/>
          </pc:sldLayoutMkLst>
          <pc:spChg chg="mod">
            <ac:chgData name="Juliette  HARDY" userId="df696ecd-cb79-4495-a8aa-d779f71ac51d" providerId="ADAL" clId="{EECF8BE0-2973-A746-A657-098388D4F1FD}" dt="2025-02-13T09:33:53.055" v="1673" actId="3064"/>
            <ac:spMkLst>
              <pc:docMk/>
              <pc:sldMasterMk cId="3747351942" sldId="2147483663"/>
              <pc:sldLayoutMk cId="4152198948" sldId="2147483671"/>
              <ac:spMk id="2" creationId="{0CCD3A64-C520-98A5-B45B-4A3E267799BE}"/>
            </ac:spMkLst>
          </pc:spChg>
          <pc:spChg chg="add mod">
            <ac:chgData name="Juliette  HARDY" userId="df696ecd-cb79-4495-a8aa-d779f71ac51d" providerId="ADAL" clId="{EECF8BE0-2973-A746-A657-098388D4F1FD}" dt="2025-02-13T09:29:25.501" v="1646"/>
            <ac:spMkLst>
              <pc:docMk/>
              <pc:sldMasterMk cId="3747351942" sldId="2147483663"/>
              <pc:sldLayoutMk cId="4152198948" sldId="2147483671"/>
              <ac:spMk id="6" creationId="{CE49B339-7543-82BB-DE55-C91BADC256BE}"/>
            </ac:spMkLst>
          </pc:spChg>
          <pc:spChg chg="mod">
            <ac:chgData name="Juliette  HARDY" userId="df696ecd-cb79-4495-a8aa-d779f71ac51d" providerId="ADAL" clId="{EECF8BE0-2973-A746-A657-098388D4F1FD}" dt="2025-02-13T09:33:55.071" v="1674" actId="3064"/>
            <ac:spMkLst>
              <pc:docMk/>
              <pc:sldMasterMk cId="3747351942" sldId="2147483663"/>
              <pc:sldLayoutMk cId="4152198948" sldId="2147483671"/>
              <ac:spMk id="21" creationId="{42DB01D2-F9A0-57CF-16AC-B533C4B41CD4}"/>
            </ac:spMkLst>
          </pc:spChg>
          <pc:picChg chg="add del mod">
            <ac:chgData name="Juliette  HARDY" userId="df696ecd-cb79-4495-a8aa-d779f71ac51d" providerId="ADAL" clId="{EECF8BE0-2973-A746-A657-098388D4F1FD}" dt="2025-02-13T09:30:50.227" v="1654" actId="478"/>
            <ac:picMkLst>
              <pc:docMk/>
              <pc:sldMasterMk cId="3747351942" sldId="2147483663"/>
              <pc:sldLayoutMk cId="4152198948" sldId="2147483671"/>
              <ac:picMk id="5" creationId="{84DEC4A7-6B0B-762C-27CC-3E85ED1901DD}"/>
            </ac:picMkLst>
          </pc:picChg>
          <pc:picChg chg="add mod">
            <ac:chgData name="Juliette  HARDY" userId="df696ecd-cb79-4495-a8aa-d779f71ac51d" providerId="ADAL" clId="{EECF8BE0-2973-A746-A657-098388D4F1FD}" dt="2025-02-13T09:30:50.553" v="1655"/>
            <ac:picMkLst>
              <pc:docMk/>
              <pc:sldMasterMk cId="3747351942" sldId="2147483663"/>
              <pc:sldLayoutMk cId="4152198948" sldId="2147483671"/>
              <ac:picMk id="8" creationId="{B3029F63-207C-A568-4AAB-B9FC4DDC0B6B}"/>
            </ac:picMkLst>
          </pc:picChg>
        </pc:sldLayoutChg>
        <pc:sldLayoutChg chg="addSp delSp modSp mod">
          <pc:chgData name="Juliette  HARDY" userId="df696ecd-cb79-4495-a8aa-d779f71ac51d" providerId="ADAL" clId="{EECF8BE0-2973-A746-A657-098388D4F1FD}" dt="2025-02-13T09:34:22.720" v="1691" actId="14100"/>
          <pc:sldLayoutMkLst>
            <pc:docMk/>
            <pc:sldMasterMk cId="3747351942" sldId="2147483663"/>
            <pc:sldLayoutMk cId="3559388523" sldId="2147483672"/>
          </pc:sldLayoutMkLst>
          <pc:spChg chg="add mod">
            <ac:chgData name="Juliette  HARDY" userId="df696ecd-cb79-4495-a8aa-d779f71ac51d" providerId="ADAL" clId="{EECF8BE0-2973-A746-A657-098388D4F1FD}" dt="2025-02-10T14:19:03.712" v="1242"/>
            <ac:spMkLst>
              <pc:docMk/>
              <pc:sldMasterMk cId="3747351942" sldId="2147483663"/>
              <pc:sldLayoutMk cId="3559388523" sldId="2147483672"/>
              <ac:spMk id="2" creationId="{55A79886-751B-2D85-4190-7E584802291D}"/>
            </ac:spMkLst>
          </pc:spChg>
          <pc:spChg chg="mod">
            <ac:chgData name="Juliette  HARDY" userId="df696ecd-cb79-4495-a8aa-d779f71ac51d" providerId="ADAL" clId="{EECF8BE0-2973-A746-A657-098388D4F1FD}" dt="2025-02-13T09:34:20.833" v="1690" actId="14100"/>
            <ac:spMkLst>
              <pc:docMk/>
              <pc:sldMasterMk cId="3747351942" sldId="2147483663"/>
              <pc:sldLayoutMk cId="3559388523" sldId="2147483672"/>
              <ac:spMk id="3" creationId="{C4BDC2D2-A1C9-4226-C9C6-DA98188720BF}"/>
            </ac:spMkLst>
          </pc:spChg>
          <pc:spChg chg="mod">
            <ac:chgData name="Juliette  HARDY" userId="df696ecd-cb79-4495-a8aa-d779f71ac51d" providerId="ADAL" clId="{EECF8BE0-2973-A746-A657-098388D4F1FD}" dt="2025-02-10T14:55:00.330" v="1413" actId="408"/>
            <ac:spMkLst>
              <pc:docMk/>
              <pc:sldMasterMk cId="3747351942" sldId="2147483663"/>
              <pc:sldLayoutMk cId="3559388523" sldId="2147483672"/>
              <ac:spMk id="5" creationId="{24216D57-2877-3C3C-04AF-5E74862352FD}"/>
            </ac:spMkLst>
          </pc:spChg>
          <pc:spChg chg="add mod">
            <ac:chgData name="Juliette  HARDY" userId="df696ecd-cb79-4495-a8aa-d779f71ac51d" providerId="ADAL" clId="{EECF8BE0-2973-A746-A657-098388D4F1FD}" dt="2025-02-13T09:34:22.720" v="1691" actId="14100"/>
            <ac:spMkLst>
              <pc:docMk/>
              <pc:sldMasterMk cId="3747351942" sldId="2147483663"/>
              <pc:sldLayoutMk cId="3559388523" sldId="2147483672"/>
              <ac:spMk id="12" creationId="{8F6B0618-FA75-50FF-D7AF-044AD49B9333}"/>
            </ac:spMkLst>
          </pc:spChg>
          <pc:spChg chg="mod">
            <ac:chgData name="Juliette  HARDY" userId="df696ecd-cb79-4495-a8aa-d779f71ac51d" providerId="ADAL" clId="{EECF8BE0-2973-A746-A657-098388D4F1FD}" dt="2025-02-10T14:52:52.634" v="1382" actId="1076"/>
            <ac:spMkLst>
              <pc:docMk/>
              <pc:sldMasterMk cId="3747351942" sldId="2147483663"/>
              <pc:sldLayoutMk cId="3559388523" sldId="2147483672"/>
              <ac:spMk id="15" creationId="{1456B6FD-7016-1791-D15F-0A73F9ACFB97}"/>
            </ac:spMkLst>
          </pc:spChg>
          <pc:grpChg chg="mod">
            <ac:chgData name="Juliette  HARDY" userId="df696ecd-cb79-4495-a8aa-d779f71ac51d" providerId="ADAL" clId="{EECF8BE0-2973-A746-A657-098388D4F1FD}" dt="2025-02-10T14:51:49.875" v="1367" actId="408"/>
            <ac:grpSpMkLst>
              <pc:docMk/>
              <pc:sldMasterMk cId="3747351942" sldId="2147483663"/>
              <pc:sldLayoutMk cId="3559388523" sldId="2147483672"/>
              <ac:grpSpMk id="6" creationId="{0769D8EE-3827-E28C-21C7-FC7DB16E1C0D}"/>
            </ac:grpSpMkLst>
          </pc:grpChg>
          <pc:picChg chg="mod">
            <ac:chgData name="Juliette  HARDY" userId="df696ecd-cb79-4495-a8aa-d779f71ac51d" providerId="ADAL" clId="{EECF8BE0-2973-A746-A657-098388D4F1FD}" dt="2025-02-10T14:52:52.634" v="1382" actId="1076"/>
            <ac:picMkLst>
              <pc:docMk/>
              <pc:sldMasterMk cId="3747351942" sldId="2147483663"/>
              <pc:sldLayoutMk cId="3559388523" sldId="2147483672"/>
              <ac:picMk id="4" creationId="{00F32312-A1CF-F0A2-153B-E28856ACAFDA}"/>
            </ac:picMkLst>
          </pc:picChg>
          <pc:picChg chg="mod">
            <ac:chgData name="Juliette  HARDY" userId="df696ecd-cb79-4495-a8aa-d779f71ac51d" providerId="ADAL" clId="{EECF8BE0-2973-A746-A657-098388D4F1FD}" dt="2025-02-10T14:51:49.875" v="1367" actId="408"/>
            <ac:picMkLst>
              <pc:docMk/>
              <pc:sldMasterMk cId="3747351942" sldId="2147483663"/>
              <pc:sldLayoutMk cId="3559388523" sldId="2147483672"/>
              <ac:picMk id="7" creationId="{76371450-23FE-4309-CEF7-71FA75F73D4F}"/>
            </ac:picMkLst>
          </pc:picChg>
          <pc:picChg chg="mod">
            <ac:chgData name="Juliette  HARDY" userId="df696ecd-cb79-4495-a8aa-d779f71ac51d" providerId="ADAL" clId="{EECF8BE0-2973-A746-A657-098388D4F1FD}" dt="2025-02-10T14:51:49.875" v="1367" actId="408"/>
            <ac:picMkLst>
              <pc:docMk/>
              <pc:sldMasterMk cId="3747351942" sldId="2147483663"/>
              <pc:sldLayoutMk cId="3559388523" sldId="2147483672"/>
              <ac:picMk id="8" creationId="{4162FD4D-082D-DFC7-CCFA-6BF48B9677EB}"/>
            </ac:picMkLst>
          </pc:picChg>
          <pc:picChg chg="mod">
            <ac:chgData name="Juliette  HARDY" userId="df696ecd-cb79-4495-a8aa-d779f71ac51d" providerId="ADAL" clId="{EECF8BE0-2973-A746-A657-098388D4F1FD}" dt="2025-02-10T14:51:49.875" v="1367" actId="408"/>
            <ac:picMkLst>
              <pc:docMk/>
              <pc:sldMasterMk cId="3747351942" sldId="2147483663"/>
              <pc:sldLayoutMk cId="3559388523" sldId="2147483672"/>
              <ac:picMk id="9" creationId="{62120FB6-A275-A94F-5C31-7C3DAB494B7A}"/>
            </ac:picMkLst>
          </pc:picChg>
          <pc:picChg chg="mod">
            <ac:chgData name="Juliette  HARDY" userId="df696ecd-cb79-4495-a8aa-d779f71ac51d" providerId="ADAL" clId="{EECF8BE0-2973-A746-A657-098388D4F1FD}" dt="2025-02-10T14:51:49.875" v="1367" actId="408"/>
            <ac:picMkLst>
              <pc:docMk/>
              <pc:sldMasterMk cId="3747351942" sldId="2147483663"/>
              <pc:sldLayoutMk cId="3559388523" sldId="2147483672"/>
              <ac:picMk id="10" creationId="{256830BC-2D61-048C-F77A-BB67B145E0EC}"/>
            </ac:picMkLst>
          </pc:picChg>
          <pc:picChg chg="mod">
            <ac:chgData name="Juliette  HARDY" userId="df696ecd-cb79-4495-a8aa-d779f71ac51d" providerId="ADAL" clId="{EECF8BE0-2973-A746-A657-098388D4F1FD}" dt="2025-02-10T14:51:49.875" v="1367" actId="408"/>
            <ac:picMkLst>
              <pc:docMk/>
              <pc:sldMasterMk cId="3747351942" sldId="2147483663"/>
              <pc:sldLayoutMk cId="3559388523" sldId="2147483672"/>
              <ac:picMk id="11" creationId="{B6EDFD9A-F84F-890A-3BFC-ADD22FDF6421}"/>
            </ac:picMkLst>
          </pc:picChg>
          <pc:picChg chg="add del mod">
            <ac:chgData name="Juliette  HARDY" userId="df696ecd-cb79-4495-a8aa-d779f71ac51d" providerId="ADAL" clId="{EECF8BE0-2973-A746-A657-098388D4F1FD}" dt="2025-02-13T09:30:45.581" v="1652" actId="478"/>
            <ac:picMkLst>
              <pc:docMk/>
              <pc:sldMasterMk cId="3747351942" sldId="2147483663"/>
              <pc:sldLayoutMk cId="3559388523" sldId="2147483672"/>
              <ac:picMk id="13" creationId="{43255233-1F52-CB9E-4A39-7E62D433BD36}"/>
            </ac:picMkLst>
          </pc:picChg>
          <pc:picChg chg="add mod">
            <ac:chgData name="Juliette  HARDY" userId="df696ecd-cb79-4495-a8aa-d779f71ac51d" providerId="ADAL" clId="{EECF8BE0-2973-A746-A657-098388D4F1FD}" dt="2025-02-13T09:30:45.888" v="1653"/>
            <ac:picMkLst>
              <pc:docMk/>
              <pc:sldMasterMk cId="3747351942" sldId="2147483663"/>
              <pc:sldLayoutMk cId="3559388523" sldId="2147483672"/>
              <ac:picMk id="14" creationId="{A951BA90-7BC3-D032-510A-1CD0B511C296}"/>
            </ac:picMkLst>
          </pc:picChg>
        </pc:sldLayoutChg>
        <pc:sldLayoutChg chg="add mod modTransition">
          <pc:chgData name="Juliette  HARDY" userId="df696ecd-cb79-4495-a8aa-d779f71ac51d" providerId="ADAL" clId="{EECF8BE0-2973-A746-A657-098388D4F1FD}" dt="2025-02-10T13:23:59.960" v="50" actId="2890"/>
          <pc:sldLayoutMkLst>
            <pc:docMk/>
            <pc:sldMasterMk cId="3747351942" sldId="2147483663"/>
            <pc:sldLayoutMk cId="2428042999" sldId="2147483673"/>
          </pc:sldLayoutMkLst>
        </pc:sldLayoutChg>
        <pc:sldLayoutChg chg="add mod modTransition">
          <pc:chgData name="Juliette  HARDY" userId="df696ecd-cb79-4495-a8aa-d779f71ac51d" providerId="ADAL" clId="{EECF8BE0-2973-A746-A657-098388D4F1FD}" dt="2025-02-10T13:24:06.259" v="51" actId="2890"/>
          <pc:sldLayoutMkLst>
            <pc:docMk/>
            <pc:sldMasterMk cId="3747351942" sldId="2147483663"/>
            <pc:sldLayoutMk cId="100846793" sldId="2147483674"/>
          </pc:sldLayoutMkLst>
        </pc:sldLayoutChg>
        <pc:sldLayoutChg chg="add mod modTransition">
          <pc:chgData name="Juliette  HARDY" userId="df696ecd-cb79-4495-a8aa-d779f71ac51d" providerId="ADAL" clId="{EECF8BE0-2973-A746-A657-098388D4F1FD}" dt="2025-02-10T13:24:08.346" v="52" actId="2890"/>
          <pc:sldLayoutMkLst>
            <pc:docMk/>
            <pc:sldMasterMk cId="3747351942" sldId="2147483663"/>
            <pc:sldLayoutMk cId="2755128412" sldId="2147483675"/>
          </pc:sldLayoutMkLst>
        </pc:sldLayoutChg>
      </pc:sldMasterChg>
    </pc:docChg>
  </pc:docChgLst>
  <pc:docChgLst>
    <pc:chgData name="Héloïse  HERVE" userId="187663f1-2bdb-4751-b6e3-68bdf8dc030a" providerId="ADAL" clId="{97ECD47E-B67D-4B8B-8AE3-8CD1593EC08C}"/>
    <pc:docChg chg="undo custSel addSld delSld modSld sldOrd addMainMaster modMainMaster">
      <pc:chgData name="Héloïse  HERVE" userId="187663f1-2bdb-4751-b6e3-68bdf8dc030a" providerId="ADAL" clId="{97ECD47E-B67D-4B8B-8AE3-8CD1593EC08C}" dt="2024-05-31T13:54:15.935" v="643" actId="478"/>
      <pc:docMkLst>
        <pc:docMk/>
      </pc:docMkLst>
      <pc:sldChg chg="addSp delSp modSp mod modClrScheme chgLayout">
        <pc:chgData name="Héloïse  HERVE" userId="187663f1-2bdb-4751-b6e3-68bdf8dc030a" providerId="ADAL" clId="{97ECD47E-B67D-4B8B-8AE3-8CD1593EC08C}" dt="2024-05-31T13:54:15.935" v="643" actId="478"/>
        <pc:sldMkLst>
          <pc:docMk/>
          <pc:sldMk cId="1760135702" sldId="269"/>
        </pc:sldMkLst>
      </pc:sldChg>
      <pc:sldChg chg="add del">
        <pc:chgData name="Héloïse  HERVE" userId="187663f1-2bdb-4751-b6e3-68bdf8dc030a" providerId="ADAL" clId="{97ECD47E-B67D-4B8B-8AE3-8CD1593EC08C}" dt="2024-05-31T13:52:38.735" v="627" actId="47"/>
        <pc:sldMkLst>
          <pc:docMk/>
          <pc:sldMk cId="4224010947" sldId="270"/>
        </pc:sldMkLst>
      </pc:sldChg>
      <pc:sldChg chg="modSp del mod">
        <pc:chgData name="Héloïse  HERVE" userId="187663f1-2bdb-4751-b6e3-68bdf8dc030a" providerId="ADAL" clId="{97ECD47E-B67D-4B8B-8AE3-8CD1593EC08C}" dt="2024-05-31T13:52:45.350" v="630" actId="47"/>
        <pc:sldMkLst>
          <pc:docMk/>
          <pc:sldMk cId="853642902" sldId="271"/>
        </pc:sldMkLst>
      </pc:sldChg>
      <pc:sldChg chg="addSp delSp modSp del mod modClrScheme chgLayout">
        <pc:chgData name="Héloïse  HERVE" userId="187663f1-2bdb-4751-b6e3-68bdf8dc030a" providerId="ADAL" clId="{97ECD47E-B67D-4B8B-8AE3-8CD1593EC08C}" dt="2024-05-31T13:52:57.847" v="635" actId="47"/>
        <pc:sldMkLst>
          <pc:docMk/>
          <pc:sldMk cId="24459913" sldId="272"/>
        </pc:sldMkLst>
      </pc:sldChg>
      <pc:sldChg chg="addSp delSp modSp mod modClrScheme chgLayout">
        <pc:chgData name="Héloïse  HERVE" userId="187663f1-2bdb-4751-b6e3-68bdf8dc030a" providerId="ADAL" clId="{97ECD47E-B67D-4B8B-8AE3-8CD1593EC08C}" dt="2024-05-31T13:53:32" v="641" actId="478"/>
        <pc:sldMkLst>
          <pc:docMk/>
          <pc:sldMk cId="337394337" sldId="273"/>
        </pc:sldMkLst>
      </pc:sldChg>
      <pc:sldChg chg="del">
        <pc:chgData name="Héloïse  HERVE" userId="187663f1-2bdb-4751-b6e3-68bdf8dc030a" providerId="ADAL" clId="{97ECD47E-B67D-4B8B-8AE3-8CD1593EC08C}" dt="2024-05-31T13:13:16.847" v="590" actId="47"/>
        <pc:sldMkLst>
          <pc:docMk/>
          <pc:sldMk cId="3493486322" sldId="274"/>
        </pc:sldMkLst>
      </pc:sldChg>
      <pc:sldChg chg="del">
        <pc:chgData name="Héloïse  HERVE" userId="187663f1-2bdb-4751-b6e3-68bdf8dc030a" providerId="ADAL" clId="{97ECD47E-B67D-4B8B-8AE3-8CD1593EC08C}" dt="2024-05-31T13:13:17.943" v="591" actId="47"/>
        <pc:sldMkLst>
          <pc:docMk/>
          <pc:sldMk cId="2918292091" sldId="275"/>
        </pc:sldMkLst>
      </pc:sldChg>
      <pc:sldChg chg="del">
        <pc:chgData name="Héloïse  HERVE" userId="187663f1-2bdb-4751-b6e3-68bdf8dc030a" providerId="ADAL" clId="{97ECD47E-B67D-4B8B-8AE3-8CD1593EC08C}" dt="2024-05-31T13:13:18.889" v="592" actId="47"/>
        <pc:sldMkLst>
          <pc:docMk/>
          <pc:sldMk cId="2730392121" sldId="276"/>
        </pc:sldMkLst>
      </pc:sldChg>
      <pc:sldChg chg="addSp delSp modSp del mod modClrScheme chgLayout">
        <pc:chgData name="Héloïse  HERVE" userId="187663f1-2bdb-4751-b6e3-68bdf8dc030a" providerId="ADAL" clId="{97ECD47E-B67D-4B8B-8AE3-8CD1593EC08C}" dt="2024-05-31T13:52:11.177" v="621" actId="47"/>
        <pc:sldMkLst>
          <pc:docMk/>
          <pc:sldMk cId="3544586335" sldId="296"/>
        </pc:sldMkLst>
      </pc:sldChg>
      <pc:sldChg chg="addSp delSp modSp new del mod modClrScheme chgLayout">
        <pc:chgData name="Héloïse  HERVE" userId="187663f1-2bdb-4751-b6e3-68bdf8dc030a" providerId="ADAL" clId="{97ECD47E-B67D-4B8B-8AE3-8CD1593EC08C}" dt="2024-05-31T12:17:01.120" v="14" actId="680"/>
        <pc:sldMkLst>
          <pc:docMk/>
          <pc:sldMk cId="2410709661" sldId="297"/>
        </pc:sldMkLst>
      </pc:sldChg>
      <pc:sldChg chg="addSp delSp modSp new del mod modClrScheme chgLayout">
        <pc:chgData name="Héloïse  HERVE" userId="187663f1-2bdb-4751-b6e3-68bdf8dc030a" providerId="ADAL" clId="{97ECD47E-B67D-4B8B-8AE3-8CD1593EC08C}" dt="2024-05-31T12:42:08.641" v="442" actId="47"/>
        <pc:sldMkLst>
          <pc:docMk/>
          <pc:sldMk cId="2807355427" sldId="297"/>
        </pc:sldMkLst>
      </pc:sldChg>
      <pc:sldChg chg="addSp delSp modSp new del mod modClrScheme chgLayout">
        <pc:chgData name="Héloïse  HERVE" userId="187663f1-2bdb-4751-b6e3-68bdf8dc030a" providerId="ADAL" clId="{97ECD47E-B67D-4B8B-8AE3-8CD1593EC08C}" dt="2024-05-31T13:52:18.392" v="622" actId="47"/>
        <pc:sldMkLst>
          <pc:docMk/>
          <pc:sldMk cId="1443659847" sldId="298"/>
        </pc:sldMkLst>
      </pc:sldChg>
      <pc:sldChg chg="addSp delSp modSp new del mod ord chgLayout">
        <pc:chgData name="Héloïse  HERVE" userId="187663f1-2bdb-4751-b6e3-68bdf8dc030a" providerId="ADAL" clId="{97ECD47E-B67D-4B8B-8AE3-8CD1593EC08C}" dt="2024-05-31T12:34:25.835" v="332" actId="47"/>
        <pc:sldMkLst>
          <pc:docMk/>
          <pc:sldMk cId="4246346729" sldId="298"/>
        </pc:sldMkLst>
      </pc:sldChg>
      <pc:sldChg chg="addSp delSp modSp new mod modClrScheme chgLayout">
        <pc:chgData name="Héloïse  HERVE" userId="187663f1-2bdb-4751-b6e3-68bdf8dc030a" providerId="ADAL" clId="{97ECD47E-B67D-4B8B-8AE3-8CD1593EC08C}" dt="2024-05-31T12:41:33.203" v="436" actId="700"/>
        <pc:sldMkLst>
          <pc:docMk/>
          <pc:sldMk cId="956167840" sldId="299"/>
        </pc:sldMkLst>
      </pc:sldChg>
      <pc:sldChg chg="addSp delSp modSp new mod modClrScheme chgLayout">
        <pc:chgData name="Héloïse  HERVE" userId="187663f1-2bdb-4751-b6e3-68bdf8dc030a" providerId="ADAL" clId="{97ECD47E-B67D-4B8B-8AE3-8CD1593EC08C}" dt="2024-05-31T13:53:16.403" v="640" actId="700"/>
        <pc:sldMkLst>
          <pc:docMk/>
          <pc:sldMk cId="2261289536" sldId="300"/>
        </pc:sldMkLst>
      </pc:sldChg>
      <pc:sldChg chg="delSp new del mod modClrScheme chgLayout">
        <pc:chgData name="Héloïse  HERVE" userId="187663f1-2bdb-4751-b6e3-68bdf8dc030a" providerId="ADAL" clId="{97ECD47E-B67D-4B8B-8AE3-8CD1593EC08C}" dt="2024-05-31T13:52:22.247" v="623" actId="47"/>
        <pc:sldMkLst>
          <pc:docMk/>
          <pc:sldMk cId="2451266385" sldId="301"/>
        </pc:sldMkLst>
      </pc:sldChg>
      <pc:sldChg chg="addSp delSp modSp new mod modClrScheme chgLayout">
        <pc:chgData name="Héloïse  HERVE" userId="187663f1-2bdb-4751-b6e3-68bdf8dc030a" providerId="ADAL" clId="{97ECD47E-B67D-4B8B-8AE3-8CD1593EC08C}" dt="2024-05-31T13:52:34.894" v="626" actId="700"/>
        <pc:sldMkLst>
          <pc:docMk/>
          <pc:sldMk cId="3854766354" sldId="301"/>
        </pc:sldMkLst>
      </pc:sldChg>
      <pc:sldChg chg="addSp delSp modSp new add del mod setBg modClrScheme chgLayout">
        <pc:chgData name="Héloïse  HERVE" userId="187663f1-2bdb-4751-b6e3-68bdf8dc030a" providerId="ADAL" clId="{97ECD47E-B67D-4B8B-8AE3-8CD1593EC08C}" dt="2024-05-31T13:52:23.859" v="624" actId="47"/>
        <pc:sldMkLst>
          <pc:docMk/>
          <pc:sldMk cId="2147289713" sldId="302"/>
        </pc:sldMkLst>
      </pc:sldChg>
      <pc:sldChg chg="addSp delSp modSp new mod modClrScheme chgLayout">
        <pc:chgData name="Héloïse  HERVE" userId="187663f1-2bdb-4751-b6e3-68bdf8dc030a" providerId="ADAL" clId="{97ECD47E-B67D-4B8B-8AE3-8CD1593EC08C}" dt="2024-05-31T13:52:43.402" v="629" actId="700"/>
        <pc:sldMkLst>
          <pc:docMk/>
          <pc:sldMk cId="2823269845" sldId="302"/>
        </pc:sldMkLst>
      </pc:sldChg>
      <pc:sldChg chg="addSp delSp modSp new add del mod modClrScheme chgLayout">
        <pc:chgData name="Héloïse  HERVE" userId="187663f1-2bdb-4751-b6e3-68bdf8dc030a" providerId="ADAL" clId="{97ECD47E-B67D-4B8B-8AE3-8CD1593EC08C}" dt="2024-05-31T13:52:55.169" v="634" actId="47"/>
        <pc:sldMkLst>
          <pc:docMk/>
          <pc:sldMk cId="2560594470" sldId="303"/>
        </pc:sldMkLst>
      </pc:sldChg>
      <pc:sldChg chg="addSp delSp modSp new mod ord modClrScheme chgLayout">
        <pc:chgData name="Héloïse  HERVE" userId="187663f1-2bdb-4751-b6e3-68bdf8dc030a" providerId="ADAL" clId="{97ECD47E-B67D-4B8B-8AE3-8CD1593EC08C}" dt="2024-05-31T13:53:03.775" v="639"/>
        <pc:sldMkLst>
          <pc:docMk/>
          <pc:sldMk cId="3747187342" sldId="304"/>
        </pc:sldMkLst>
      </pc:sldChg>
      <pc:sldMasterChg chg="addSp delSp modSp mod delSldLayout modSldLayout sldLayoutOrd">
        <pc:chgData name="Héloïse  HERVE" userId="187663f1-2bdb-4751-b6e3-68bdf8dc030a" providerId="ADAL" clId="{97ECD47E-B67D-4B8B-8AE3-8CD1593EC08C}" dt="2024-05-31T13:15:11.853" v="620" actId="2696"/>
        <pc:sldMasterMkLst>
          <pc:docMk/>
          <pc:sldMasterMk cId="839206859" sldId="2147483648"/>
        </pc:sldMasterMkLst>
        <pc:sldLayoutChg chg="addSp delSp modSp mod">
          <pc:chgData name="Héloïse  HERVE" userId="187663f1-2bdb-4751-b6e3-68bdf8dc030a" providerId="ADAL" clId="{97ECD47E-B67D-4B8B-8AE3-8CD1593EC08C}" dt="2024-05-31T12:44:11.021" v="457" actId="6014"/>
          <pc:sldLayoutMkLst>
            <pc:docMk/>
            <pc:sldMasterMk cId="3747351942" sldId="2147483663"/>
            <pc:sldLayoutMk cId="2835346197" sldId="2147483649"/>
          </pc:sldLayoutMkLst>
        </pc:sldLayoutChg>
        <pc:sldLayoutChg chg="addSp delSp modSp mod">
          <pc:chgData name="Héloïse  HERVE" userId="187663f1-2bdb-4751-b6e3-68bdf8dc030a" providerId="ADAL" clId="{97ECD47E-B67D-4B8B-8AE3-8CD1593EC08C}" dt="2024-05-31T12:53:45.050" v="585" actId="1076"/>
          <pc:sldLayoutMkLst>
            <pc:docMk/>
            <pc:sldMasterMk cId="839206859" sldId="2147483648"/>
            <pc:sldLayoutMk cId="1076438663" sldId="2147483650"/>
          </pc:sldLayoutMkLst>
        </pc:sldLayoutChg>
        <pc:sldLayoutChg chg="delSp mod">
          <pc:chgData name="Héloïse  HERVE" userId="187663f1-2bdb-4751-b6e3-68bdf8dc030a" providerId="ADAL" clId="{97ECD47E-B67D-4B8B-8AE3-8CD1593EC08C}" dt="2024-05-31T12:50:59.558" v="543" actId="478"/>
          <pc:sldLayoutMkLst>
            <pc:docMk/>
            <pc:sldMasterMk cId="3747351942" sldId="2147483663"/>
            <pc:sldLayoutMk cId="3097412366" sldId="2147483651"/>
          </pc:sldLayoutMkLst>
        </pc:sldLayoutChg>
        <pc:sldLayoutChg chg="delSp mod">
          <pc:chgData name="Héloïse  HERVE" userId="187663f1-2bdb-4751-b6e3-68bdf8dc030a" providerId="ADAL" clId="{97ECD47E-B67D-4B8B-8AE3-8CD1593EC08C}" dt="2024-05-31T12:51:04.950" v="546" actId="478"/>
          <pc:sldLayoutMkLst>
            <pc:docMk/>
            <pc:sldMasterMk cId="839206859" sldId="2147483648"/>
            <pc:sldLayoutMk cId="3468775678" sldId="2147483652"/>
          </pc:sldLayoutMkLst>
        </pc:sldLayoutChg>
        <pc:sldLayoutChg chg="delSp mod">
          <pc:chgData name="Héloïse  HERVE" userId="187663f1-2bdb-4751-b6e3-68bdf8dc030a" providerId="ADAL" clId="{97ECD47E-B67D-4B8B-8AE3-8CD1593EC08C}" dt="2024-05-31T12:51:11.252" v="549" actId="478"/>
          <pc:sldLayoutMkLst>
            <pc:docMk/>
            <pc:sldMasterMk cId="839206859" sldId="2147483648"/>
            <pc:sldLayoutMk cId="2805487971" sldId="2147483653"/>
          </pc:sldLayoutMkLst>
        </pc:sldLayoutChg>
        <pc:sldLayoutChg chg="addSp delSp modSp mod ord">
          <pc:chgData name="Héloïse  HERVE" userId="187663f1-2bdb-4751-b6e3-68bdf8dc030a" providerId="ADAL" clId="{97ECD47E-B67D-4B8B-8AE3-8CD1593EC08C}" dt="2024-05-31T13:14:48.666" v="619" actId="208"/>
          <pc:sldLayoutMkLst>
            <pc:docMk/>
            <pc:sldMasterMk cId="839206859" sldId="2147483648"/>
            <pc:sldLayoutMk cId="1842675780" sldId="2147483654"/>
          </pc:sldLayoutMkLst>
        </pc:sldLayoutChg>
        <pc:sldLayoutChg chg="addSp delSp modSp mod ord">
          <pc:chgData name="Héloïse  HERVE" userId="187663f1-2bdb-4751-b6e3-68bdf8dc030a" providerId="ADAL" clId="{97ECD47E-B67D-4B8B-8AE3-8CD1593EC08C}" dt="2024-05-31T12:46:13.648" v="463" actId="6014"/>
          <pc:sldLayoutMkLst>
            <pc:docMk/>
            <pc:sldMasterMk cId="3747351942" sldId="2147483663"/>
            <pc:sldLayoutMk cId="2827399063" sldId="2147483655"/>
          </pc:sldLayoutMkLst>
        </pc:sldLayoutChg>
        <pc:sldLayoutChg chg="delSp mod">
          <pc:chgData name="Héloïse  HERVE" userId="187663f1-2bdb-4751-b6e3-68bdf8dc030a" providerId="ADAL" clId="{97ECD47E-B67D-4B8B-8AE3-8CD1593EC08C}" dt="2024-05-31T12:51:14.660" v="552" actId="478"/>
          <pc:sldLayoutMkLst>
            <pc:docMk/>
            <pc:sldMasterMk cId="839206859" sldId="2147483648"/>
            <pc:sldLayoutMk cId="1609239088" sldId="2147483656"/>
          </pc:sldLayoutMkLst>
        </pc:sldLayoutChg>
        <pc:sldLayoutChg chg="delSp modSp mod">
          <pc:chgData name="Héloïse  HERVE" userId="187663f1-2bdb-4751-b6e3-68bdf8dc030a" providerId="ADAL" clId="{97ECD47E-B67D-4B8B-8AE3-8CD1593EC08C}" dt="2024-05-31T12:51:18.246" v="556" actId="478"/>
          <pc:sldLayoutMkLst>
            <pc:docMk/>
            <pc:sldMasterMk cId="839206859" sldId="2147483648"/>
            <pc:sldLayoutMk cId="4259804814" sldId="2147483657"/>
          </pc:sldLayoutMkLst>
        </pc:sldLayoutChg>
        <pc:sldLayoutChg chg="delSp mod">
          <pc:chgData name="Héloïse  HERVE" userId="187663f1-2bdb-4751-b6e3-68bdf8dc030a" providerId="ADAL" clId="{97ECD47E-B67D-4B8B-8AE3-8CD1593EC08C}" dt="2024-05-31T12:51:22.406" v="559" actId="478"/>
          <pc:sldLayoutMkLst>
            <pc:docMk/>
            <pc:sldMasterMk cId="839206859" sldId="2147483648"/>
            <pc:sldLayoutMk cId="1947442332" sldId="2147483658"/>
          </pc:sldLayoutMkLst>
        </pc:sldLayoutChg>
        <pc:sldLayoutChg chg="delSp del mod">
          <pc:chgData name="Héloïse  HERVE" userId="187663f1-2bdb-4751-b6e3-68bdf8dc030a" providerId="ADAL" clId="{97ECD47E-B67D-4B8B-8AE3-8CD1593EC08C}" dt="2024-05-31T13:15:11.853" v="620" actId="2696"/>
          <pc:sldLayoutMkLst>
            <pc:docMk/>
            <pc:sldMasterMk cId="839206859" sldId="2147483648"/>
            <pc:sldLayoutMk cId="1387242275" sldId="2147483659"/>
          </pc:sldLayoutMkLst>
        </pc:sldLayoutChg>
        <pc:sldLayoutChg chg="del">
          <pc:chgData name="Héloïse  HERVE" userId="187663f1-2bdb-4751-b6e3-68bdf8dc030a" providerId="ADAL" clId="{97ECD47E-B67D-4B8B-8AE3-8CD1593EC08C}" dt="2024-05-31T12:32:38.449" v="327" actId="2696"/>
          <pc:sldLayoutMkLst>
            <pc:docMk/>
            <pc:sldMasterMk cId="839206859" sldId="2147483648"/>
            <pc:sldLayoutMk cId="220138069" sldId="2147483660"/>
          </pc:sldLayoutMkLst>
        </pc:sldLayoutChg>
        <pc:sldLayoutChg chg="delSp modSp mod">
          <pc:chgData name="Héloïse  HERVE" userId="187663f1-2bdb-4751-b6e3-68bdf8dc030a" providerId="ADAL" clId="{97ECD47E-B67D-4B8B-8AE3-8CD1593EC08C}" dt="2024-05-31T13:14:43.569" v="618" actId="208"/>
          <pc:sldLayoutMkLst>
            <pc:docMk/>
            <pc:sldMasterMk cId="839206859" sldId="2147483648"/>
            <pc:sldLayoutMk cId="3797236549" sldId="2147483660"/>
          </pc:sldLayoutMkLst>
        </pc:sldLayoutChg>
        <pc:sldLayoutChg chg="delSp modSp mod">
          <pc:chgData name="Héloïse  HERVE" userId="187663f1-2bdb-4751-b6e3-68bdf8dc030a" providerId="ADAL" clId="{97ECD47E-B67D-4B8B-8AE3-8CD1593EC08C}" dt="2024-05-31T13:14:39.183" v="617" actId="208"/>
          <pc:sldLayoutMkLst>
            <pc:docMk/>
            <pc:sldMasterMk cId="839206859" sldId="2147483648"/>
            <pc:sldLayoutMk cId="3900995570" sldId="2147483661"/>
          </pc:sldLayoutMkLst>
        </pc:sldLayoutChg>
        <pc:sldLayoutChg chg="delSp modSp mod">
          <pc:chgData name="Héloïse  HERVE" userId="187663f1-2bdb-4751-b6e3-68bdf8dc030a" providerId="ADAL" clId="{97ECD47E-B67D-4B8B-8AE3-8CD1593EC08C}" dt="2024-05-31T13:14:32.208" v="616" actId="208"/>
          <pc:sldLayoutMkLst>
            <pc:docMk/>
            <pc:sldMasterMk cId="839206859" sldId="2147483648"/>
            <pc:sldLayoutMk cId="1657859550" sldId="2147483662"/>
          </pc:sldLayoutMkLst>
        </pc:sldLayoutChg>
      </pc:sldMasterChg>
      <pc:sldMasterChg chg="new mod addSldLayout delSldLayout modSldLayout sldLayoutOrd">
        <pc:chgData name="Héloïse  HERVE" userId="187663f1-2bdb-4751-b6e3-68bdf8dc030a" providerId="ADAL" clId="{97ECD47E-B67D-4B8B-8AE3-8CD1593EC08C}" dt="2024-05-31T12:47:00.065" v="483" actId="20578"/>
        <pc:sldMasterMkLst>
          <pc:docMk/>
          <pc:sldMasterMk cId="3747351942" sldId="2147483663"/>
        </pc:sldMasterMkLst>
        <pc:sldLayoutChg chg="modSp mod ord">
          <pc:chgData name="Héloïse  HERVE" userId="187663f1-2bdb-4751-b6e3-68bdf8dc030a" providerId="ADAL" clId="{97ECD47E-B67D-4B8B-8AE3-8CD1593EC08C}" dt="2024-05-31T12:47:00.065" v="483" actId="20578"/>
          <pc:sldLayoutMkLst>
            <pc:docMk/>
            <pc:sldMasterMk cId="3747351942" sldId="2147483663"/>
            <pc:sldLayoutMk cId="2827399063" sldId="2147483655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3.551" v="471" actId="2696"/>
          <pc:sldLayoutMkLst>
            <pc:docMk/>
            <pc:sldMasterMk cId="3747351942" sldId="2147483663"/>
            <pc:sldLayoutMk cId="859286878" sldId="2147483664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3.741" v="472" actId="2696"/>
          <pc:sldLayoutMkLst>
            <pc:docMk/>
            <pc:sldMasterMk cId="3747351942" sldId="2147483663"/>
            <pc:sldLayoutMk cId="1402708050" sldId="2147483665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3.936" v="473" actId="2696"/>
          <pc:sldLayoutMkLst>
            <pc:docMk/>
            <pc:sldMasterMk cId="3747351942" sldId="2147483663"/>
            <pc:sldLayoutMk cId="251165833" sldId="2147483666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4.143" v="474" actId="2696"/>
          <pc:sldLayoutMkLst>
            <pc:docMk/>
            <pc:sldMasterMk cId="3747351942" sldId="2147483663"/>
            <pc:sldLayoutMk cId="1462141570" sldId="2147483667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4.382" v="475" actId="2696"/>
          <pc:sldLayoutMkLst>
            <pc:docMk/>
            <pc:sldMasterMk cId="3747351942" sldId="2147483663"/>
            <pc:sldLayoutMk cId="447795333" sldId="2147483668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4.685" v="476" actId="2696"/>
          <pc:sldLayoutMkLst>
            <pc:docMk/>
            <pc:sldMasterMk cId="3747351942" sldId="2147483663"/>
            <pc:sldLayoutMk cId="3407594529" sldId="2147483669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4.926" v="477" actId="2696"/>
          <pc:sldLayoutMkLst>
            <pc:docMk/>
            <pc:sldMasterMk cId="3747351942" sldId="2147483663"/>
            <pc:sldLayoutMk cId="2308057930" sldId="2147483670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5.198" v="478" actId="2696"/>
          <pc:sldLayoutMkLst>
            <pc:docMk/>
            <pc:sldMasterMk cId="3747351942" sldId="2147483663"/>
            <pc:sldLayoutMk cId="569421191" sldId="2147483671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5.470" v="479" actId="2696"/>
          <pc:sldLayoutMkLst>
            <pc:docMk/>
            <pc:sldMasterMk cId="3747351942" sldId="2147483663"/>
            <pc:sldLayoutMk cId="4287642946" sldId="2147483672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5.825" v="480" actId="2696"/>
          <pc:sldLayoutMkLst>
            <pc:docMk/>
            <pc:sldMasterMk cId="3747351942" sldId="2147483663"/>
            <pc:sldLayoutMk cId="3901972365" sldId="2147483673"/>
          </pc:sldLayoutMkLst>
        </pc:sldLayoutChg>
        <pc:sldLayoutChg chg="new del replId">
          <pc:chgData name="Héloïse  HERVE" userId="187663f1-2bdb-4751-b6e3-68bdf8dc030a" providerId="ADAL" clId="{97ECD47E-B67D-4B8B-8AE3-8CD1593EC08C}" dt="2024-05-31T12:46:56.226" v="481" actId="2696"/>
          <pc:sldLayoutMkLst>
            <pc:docMk/>
            <pc:sldMasterMk cId="3747351942" sldId="2147483663"/>
            <pc:sldLayoutMk cId="2139485772" sldId="2147483674"/>
          </pc:sldLayoutMkLst>
        </pc:sldLayoutChg>
      </pc:sldMasterChg>
    </pc:docChg>
  </pc:docChgLst>
  <pc:docChgLst>
    <pc:chgData name="Juliette  HARDY" userId="df696ecd-cb79-4495-a8aa-d779f71ac51d" providerId="ADAL" clId="{BF0D8551-9A92-3247-9F35-EC081589BCD7}"/>
    <pc:docChg chg="undo custSel addSld delSld modSld sldOrd modMainMaster">
      <pc:chgData name="Juliette  HARDY" userId="df696ecd-cb79-4495-a8aa-d779f71ac51d" providerId="ADAL" clId="{BF0D8551-9A92-3247-9F35-EC081589BCD7}" dt="2025-02-07T18:39:13.665" v="587" actId="1076"/>
      <pc:docMkLst>
        <pc:docMk/>
      </pc:docMkLst>
      <pc:sldChg chg="addSp delSp modSp mod chgLayout">
        <pc:chgData name="Juliette  HARDY" userId="df696ecd-cb79-4495-a8aa-d779f71ac51d" providerId="ADAL" clId="{BF0D8551-9A92-3247-9F35-EC081589BCD7}" dt="2025-02-07T17:08:50.329" v="278" actId="700"/>
        <pc:sldMkLst>
          <pc:docMk/>
          <pc:sldMk cId="337394337" sldId="273"/>
        </pc:sldMkLst>
      </pc:sldChg>
      <pc:sldChg chg="modSp mod">
        <pc:chgData name="Juliette  HARDY" userId="df696ecd-cb79-4495-a8aa-d779f71ac51d" providerId="ADAL" clId="{BF0D8551-9A92-3247-9F35-EC081589BCD7}" dt="2025-02-07T17:03:18.085" v="123" actId="14100"/>
        <pc:sldMkLst>
          <pc:docMk/>
          <pc:sldMk cId="956167840" sldId="299"/>
        </pc:sldMkLst>
      </pc:sldChg>
      <pc:sldChg chg="modSp mod">
        <pc:chgData name="Juliette  HARDY" userId="df696ecd-cb79-4495-a8aa-d779f71ac51d" providerId="ADAL" clId="{BF0D8551-9A92-3247-9F35-EC081589BCD7}" dt="2025-02-07T18:38:45.489" v="566" actId="408"/>
        <pc:sldMkLst>
          <pc:docMk/>
          <pc:sldMk cId="2261289536" sldId="300"/>
        </pc:sldMkLst>
      </pc:sldChg>
      <pc:sldChg chg="addSp delSp modSp mod chgLayout">
        <pc:chgData name="Juliette  HARDY" userId="df696ecd-cb79-4495-a8aa-d779f71ac51d" providerId="ADAL" clId="{BF0D8551-9A92-3247-9F35-EC081589BCD7}" dt="2025-02-07T18:32:07.298" v="485" actId="478"/>
        <pc:sldMkLst>
          <pc:docMk/>
          <pc:sldMk cId="3854766354" sldId="301"/>
        </pc:sldMkLst>
      </pc:sldChg>
      <pc:sldChg chg="addSp delSp modSp mod chgLayout">
        <pc:chgData name="Juliette  HARDY" userId="df696ecd-cb79-4495-a8aa-d779f71ac51d" providerId="ADAL" clId="{BF0D8551-9A92-3247-9F35-EC081589BCD7}" dt="2025-02-07T17:08:20.599" v="274" actId="700"/>
        <pc:sldMkLst>
          <pc:docMk/>
          <pc:sldMk cId="2823269845" sldId="302"/>
        </pc:sldMkLst>
      </pc:sldChg>
      <pc:sldChg chg="addSp delSp modSp mod chgLayout">
        <pc:chgData name="Juliette  HARDY" userId="df696ecd-cb79-4495-a8aa-d779f71ac51d" providerId="ADAL" clId="{BF0D8551-9A92-3247-9F35-EC081589BCD7}" dt="2025-02-07T17:08:31.088" v="276" actId="700"/>
        <pc:sldMkLst>
          <pc:docMk/>
          <pc:sldMk cId="2560594470" sldId="303"/>
        </pc:sldMkLst>
      </pc:sldChg>
      <pc:sldChg chg="addSp delSp modSp mod chgLayout">
        <pc:chgData name="Juliette  HARDY" userId="df696ecd-cb79-4495-a8aa-d779f71ac51d" providerId="ADAL" clId="{BF0D8551-9A92-3247-9F35-EC081589BCD7}" dt="2025-02-07T17:08:53.791" v="279" actId="700"/>
        <pc:sldMkLst>
          <pc:docMk/>
          <pc:sldMk cId="3747187342" sldId="304"/>
        </pc:sldMkLst>
      </pc:sldChg>
      <pc:sldChg chg="ord">
        <pc:chgData name="Juliette  HARDY" userId="df696ecd-cb79-4495-a8aa-d779f71ac51d" providerId="ADAL" clId="{BF0D8551-9A92-3247-9F35-EC081589BCD7}" dt="2025-02-07T17:09:39.061" v="296" actId="20578"/>
        <pc:sldMkLst>
          <pc:docMk/>
          <pc:sldMk cId="2726587508" sldId="305"/>
        </pc:sldMkLst>
      </pc:sldChg>
      <pc:sldChg chg="addSp delSp modSp mod chgLayout">
        <pc:chgData name="Juliette  HARDY" userId="df696ecd-cb79-4495-a8aa-d779f71ac51d" providerId="ADAL" clId="{BF0D8551-9A92-3247-9F35-EC081589BCD7}" dt="2025-02-06T11:02:46.752" v="1" actId="700"/>
        <pc:sldMkLst>
          <pc:docMk/>
          <pc:sldMk cId="3936273256" sldId="306"/>
        </pc:sldMkLst>
        <pc:spChg chg="add mod ord">
          <ac:chgData name="Juliette  HARDY" userId="df696ecd-cb79-4495-a8aa-d779f71ac51d" providerId="ADAL" clId="{BF0D8551-9A92-3247-9F35-EC081589BCD7}" dt="2025-02-06T11:02:46.752" v="1" actId="700"/>
          <ac:spMkLst>
            <pc:docMk/>
            <pc:sldMk cId="3936273256" sldId="306"/>
            <ac:spMk id="5" creationId="{27AD9364-0718-86E2-F0FC-BA9826D91FE0}"/>
          </ac:spMkLst>
        </pc:spChg>
        <pc:picChg chg="mod ord">
          <ac:chgData name="Juliette  HARDY" userId="df696ecd-cb79-4495-a8aa-d779f71ac51d" providerId="ADAL" clId="{BF0D8551-9A92-3247-9F35-EC081589BCD7}" dt="2025-02-06T11:02:46.752" v="1" actId="700"/>
          <ac:picMkLst>
            <pc:docMk/>
            <pc:sldMk cId="3936273256" sldId="306"/>
            <ac:picMk id="6" creationId="{E6A9C434-613C-5950-5FD2-894C13257DDA}"/>
          </ac:picMkLst>
        </pc:picChg>
      </pc:sldChg>
      <pc:sldChg chg="addSp delSp modSp mod chgLayout">
        <pc:chgData name="Juliette  HARDY" userId="df696ecd-cb79-4495-a8aa-d779f71ac51d" providerId="ADAL" clId="{BF0D8551-9A92-3247-9F35-EC081589BCD7}" dt="2025-02-07T17:08:15.263" v="273" actId="700"/>
        <pc:sldMkLst>
          <pc:docMk/>
          <pc:sldMk cId="2443358942" sldId="307"/>
        </pc:sldMkLst>
      </pc:sldChg>
      <pc:sldChg chg="addSp delSp modSp mod chgLayout">
        <pc:chgData name="Juliette  HARDY" userId="df696ecd-cb79-4495-a8aa-d779f71ac51d" providerId="ADAL" clId="{BF0D8551-9A92-3247-9F35-EC081589BCD7}" dt="2025-02-07T17:08:24.939" v="275" actId="700"/>
        <pc:sldMkLst>
          <pc:docMk/>
          <pc:sldMk cId="427652579" sldId="310"/>
        </pc:sldMkLst>
      </pc:sldChg>
      <pc:sldChg chg="addSp delSp modSp mod chgLayout">
        <pc:chgData name="Juliette  HARDY" userId="df696ecd-cb79-4495-a8aa-d779f71ac51d" providerId="ADAL" clId="{BF0D8551-9A92-3247-9F35-EC081589BCD7}" dt="2025-02-07T17:08:34.415" v="277" actId="700"/>
        <pc:sldMkLst>
          <pc:docMk/>
          <pc:sldMk cId="2991661084" sldId="311"/>
        </pc:sldMkLst>
      </pc:sldChg>
      <pc:sldChg chg="modSp">
        <pc:chgData name="Juliette  HARDY" userId="df696ecd-cb79-4495-a8aa-d779f71ac51d" providerId="ADAL" clId="{BF0D8551-9A92-3247-9F35-EC081589BCD7}" dt="2025-02-07T17:02:08.620" v="121" actId="14826"/>
        <pc:sldMkLst>
          <pc:docMk/>
          <pc:sldMk cId="3920556564" sldId="314"/>
        </pc:sldMkLst>
      </pc:sldChg>
      <pc:sldChg chg="modSp mod modNotesTx">
        <pc:chgData name="Juliette  HARDY" userId="df696ecd-cb79-4495-a8aa-d779f71ac51d" providerId="ADAL" clId="{BF0D8551-9A92-3247-9F35-EC081589BCD7}" dt="2025-02-07T18:34:14.396" v="503" actId="1076"/>
        <pc:sldMkLst>
          <pc:docMk/>
          <pc:sldMk cId="3353172532" sldId="316"/>
        </pc:sldMkLst>
        <pc:picChg chg="mod">
          <ac:chgData name="Juliette  HARDY" userId="df696ecd-cb79-4495-a8aa-d779f71ac51d" providerId="ADAL" clId="{BF0D8551-9A92-3247-9F35-EC081589BCD7}" dt="2025-02-07T18:34:14.396" v="503" actId="1076"/>
          <ac:picMkLst>
            <pc:docMk/>
            <pc:sldMk cId="3353172532" sldId="316"/>
            <ac:picMk id="14" creationId="{C1F55BF7-6F60-974B-A603-84E29F358FBC}"/>
          </ac:picMkLst>
        </pc:picChg>
      </pc:sldChg>
      <pc:sldChg chg="modNotesTx">
        <pc:chgData name="Juliette  HARDY" userId="df696ecd-cb79-4495-a8aa-d779f71ac51d" providerId="ADAL" clId="{BF0D8551-9A92-3247-9F35-EC081589BCD7}" dt="2025-02-07T17:04:43.242" v="266"/>
        <pc:sldMkLst>
          <pc:docMk/>
          <pc:sldMk cId="2394057148" sldId="317"/>
        </pc:sldMkLst>
      </pc:sldChg>
      <pc:sldChg chg="modSp mod">
        <pc:chgData name="Juliette  HARDY" userId="df696ecd-cb79-4495-a8aa-d779f71ac51d" providerId="ADAL" clId="{BF0D8551-9A92-3247-9F35-EC081589BCD7}" dt="2025-02-07T18:39:13.665" v="587" actId="1076"/>
        <pc:sldMkLst>
          <pc:docMk/>
          <pc:sldMk cId="3718542184" sldId="318"/>
        </pc:sldMkLst>
      </pc:sldChg>
      <pc:sldChg chg="new del">
        <pc:chgData name="Juliette  HARDY" userId="df696ecd-cb79-4495-a8aa-d779f71ac51d" providerId="ADAL" clId="{BF0D8551-9A92-3247-9F35-EC081589BCD7}" dt="2025-02-06T11:03:02.364" v="3" actId="2696"/>
        <pc:sldMkLst>
          <pc:docMk/>
          <pc:sldMk cId="2391890008" sldId="319"/>
        </pc:sldMkLst>
      </pc:sldChg>
      <pc:sldChg chg="new del">
        <pc:chgData name="Juliette  HARDY" userId="df696ecd-cb79-4495-a8aa-d779f71ac51d" providerId="ADAL" clId="{BF0D8551-9A92-3247-9F35-EC081589BCD7}" dt="2025-02-07T17:05:12.815" v="269" actId="2696"/>
        <pc:sldMkLst>
          <pc:docMk/>
          <pc:sldMk cId="2528204315" sldId="319"/>
        </pc:sldMkLst>
      </pc:sldChg>
      <pc:sldMasterChg chg="addSp delSp modSp mod modSldLayout">
        <pc:chgData name="Juliette  HARDY" userId="df696ecd-cb79-4495-a8aa-d779f71ac51d" providerId="ADAL" clId="{BF0D8551-9A92-3247-9F35-EC081589BCD7}" dt="2025-02-07T18:37:06.068" v="525" actId="408"/>
        <pc:sldMasterMkLst>
          <pc:docMk/>
          <pc:sldMasterMk cId="839206859" sldId="2147483648"/>
        </pc:sldMasterMkLst>
        <pc:spChg chg="mod">
          <ac:chgData name="Juliette  HARDY" userId="df696ecd-cb79-4495-a8aa-d779f71ac51d" providerId="ADAL" clId="{BF0D8551-9A92-3247-9F35-EC081589BCD7}" dt="2025-02-07T16:56:04.355" v="65" actId="14100"/>
          <ac:spMkLst>
            <pc:docMk/>
            <pc:sldMasterMk cId="839206859" sldId="2147483648"/>
            <ac:spMk id="3" creationId="{A3BF96C9-FB3F-7D79-F77F-5CDB2133197B}"/>
          </ac:spMkLst>
        </pc:spChg>
        <pc:sldLayoutChg chg="modSp mod">
          <pc:chgData name="Juliette  HARDY" userId="df696ecd-cb79-4495-a8aa-d779f71ac51d" providerId="ADAL" clId="{BF0D8551-9A92-3247-9F35-EC081589BCD7}" dt="2025-02-07T16:57:24.560" v="83" actId="14100"/>
          <pc:sldLayoutMkLst>
            <pc:docMk/>
            <pc:sldMasterMk cId="839206859" sldId="2147483648"/>
            <pc:sldLayoutMk cId="1842675780" sldId="2147483654"/>
          </pc:sldLayoutMkLst>
          <pc:spChg chg="mod">
            <ac:chgData name="Juliette  HARDY" userId="df696ecd-cb79-4495-a8aa-d779f71ac51d" providerId="ADAL" clId="{BF0D8551-9A92-3247-9F35-EC081589BCD7}" dt="2025-02-07T16:57:24.560" v="83" actId="14100"/>
            <ac:spMkLst>
              <pc:docMk/>
              <pc:sldMasterMk cId="839206859" sldId="2147483648"/>
              <pc:sldLayoutMk cId="1842675780" sldId="2147483654"/>
              <ac:spMk id="25" creationId="{185D0468-9AD0-F414-2A61-9DA0796AF753}"/>
            </ac:spMkLst>
          </pc:spChg>
          <pc:spChg chg="mod">
            <ac:chgData name="Juliette  HARDY" userId="df696ecd-cb79-4495-a8aa-d779f71ac51d" providerId="ADAL" clId="{BF0D8551-9A92-3247-9F35-EC081589BCD7}" dt="2025-02-07T16:57:12.783" v="81" actId="14100"/>
            <ac:spMkLst>
              <pc:docMk/>
              <pc:sldMasterMk cId="839206859" sldId="2147483648"/>
              <pc:sldLayoutMk cId="1842675780" sldId="2147483654"/>
              <ac:spMk id="27" creationId="{49FF39BA-0ADF-E1EF-2E18-4BFAEE2ADD4F}"/>
            </ac:spMkLst>
          </pc:spChg>
        </pc:sldLayoutChg>
        <pc:sldLayoutChg chg="addSp delSp modSp mod">
          <pc:chgData name="Juliette  HARDY" userId="df696ecd-cb79-4495-a8aa-d779f71ac51d" providerId="ADAL" clId="{BF0D8551-9A92-3247-9F35-EC081589BCD7}" dt="2025-02-07T16:57:30.334" v="85"/>
          <pc:sldLayoutMkLst>
            <pc:docMk/>
            <pc:sldMasterMk cId="839206859" sldId="2147483648"/>
            <pc:sldLayoutMk cId="3797236549" sldId="2147483660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7:33.884" v="87"/>
          <pc:sldLayoutMkLst>
            <pc:docMk/>
            <pc:sldMasterMk cId="839206859" sldId="2147483648"/>
            <pc:sldLayoutMk cId="3900995570" sldId="2147483661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7:36.887" v="89"/>
          <pc:sldLayoutMkLst>
            <pc:docMk/>
            <pc:sldMasterMk cId="839206859" sldId="2147483648"/>
            <pc:sldLayoutMk cId="1657859550" sldId="2147483662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7:59.519" v="95"/>
          <pc:sldLayoutMkLst>
            <pc:docMk/>
            <pc:sldMasterMk cId="839206859" sldId="2147483648"/>
            <pc:sldLayoutMk cId="922032301" sldId="2147483664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5:41.493" v="63" actId="1038"/>
          <pc:sldLayoutMkLst>
            <pc:docMk/>
            <pc:sldMasterMk cId="839206859" sldId="2147483648"/>
            <pc:sldLayoutMk cId="1150924209" sldId="2147483665"/>
          </pc:sldLayoutMkLst>
          <pc:spChg chg="add mod">
            <ac:chgData name="Juliette  HARDY" userId="df696ecd-cb79-4495-a8aa-d779f71ac51d" providerId="ADAL" clId="{BF0D8551-9A92-3247-9F35-EC081589BCD7}" dt="2025-02-07T16:55:41.493" v="63" actId="1038"/>
            <ac:spMkLst>
              <pc:docMk/>
              <pc:sldMasterMk cId="839206859" sldId="2147483648"/>
              <pc:sldLayoutMk cId="1150924209" sldId="2147483665"/>
              <ac:spMk id="2" creationId="{A3E1C4FC-3DC4-11FB-6B9D-916C1CF55CDE}"/>
            </ac:spMkLst>
          </pc:spChg>
          <pc:spChg chg="mod">
            <ac:chgData name="Juliette  HARDY" userId="df696ecd-cb79-4495-a8aa-d779f71ac51d" providerId="ADAL" clId="{BF0D8551-9A92-3247-9F35-EC081589BCD7}" dt="2025-02-07T16:55:21.846" v="54" actId="14100"/>
            <ac:spMkLst>
              <pc:docMk/>
              <pc:sldMasterMk cId="839206859" sldId="2147483648"/>
              <pc:sldLayoutMk cId="1150924209" sldId="2147483665"/>
              <ac:spMk id="9" creationId="{8857AD3F-EBD9-C875-9813-E22DFF105447}"/>
            </ac:spMkLst>
          </pc:spChg>
        </pc:sldLayoutChg>
        <pc:sldLayoutChg chg="addSp delSp modSp mod">
          <pc:chgData name="Juliette  HARDY" userId="df696ecd-cb79-4495-a8aa-d779f71ac51d" providerId="ADAL" clId="{BF0D8551-9A92-3247-9F35-EC081589BCD7}" dt="2025-02-07T16:57:55.117" v="93"/>
          <pc:sldLayoutMkLst>
            <pc:docMk/>
            <pc:sldMasterMk cId="839206859" sldId="2147483648"/>
            <pc:sldLayoutMk cId="279825486" sldId="2147483666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6:54.387" v="80"/>
          <pc:sldLayoutMkLst>
            <pc:docMk/>
            <pc:sldMasterMk cId="839206859" sldId="2147483648"/>
            <pc:sldLayoutMk cId="3975169616" sldId="2147483667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7:43.395" v="91"/>
          <pc:sldLayoutMkLst>
            <pc:docMk/>
            <pc:sldMasterMk cId="839206859" sldId="2147483648"/>
            <pc:sldLayoutMk cId="2179893280" sldId="2147483668"/>
          </pc:sldLayoutMkLst>
        </pc:sldLayoutChg>
      </pc:sldMasterChg>
      <pc:sldMasterChg chg="addSp modSp mod modSldLayout">
        <pc:chgData name="Juliette  HARDY" userId="df696ecd-cb79-4495-a8aa-d779f71ac51d" providerId="ADAL" clId="{BF0D8551-9A92-3247-9F35-EC081589BCD7}" dt="2025-02-07T18:34:25.827" v="506" actId="1035"/>
        <pc:sldMasterMkLst>
          <pc:docMk/>
          <pc:sldMasterMk cId="3747351942" sldId="2147483663"/>
        </pc:sldMasterMkLst>
        <pc:sldLayoutChg chg="delSp modSp mod">
          <pc:chgData name="Juliette  HARDY" userId="df696ecd-cb79-4495-a8aa-d779f71ac51d" providerId="ADAL" clId="{BF0D8551-9A92-3247-9F35-EC081589BCD7}" dt="2025-02-07T18:31:51.262" v="484" actId="14100"/>
          <pc:sldLayoutMkLst>
            <pc:docMk/>
            <pc:sldMasterMk cId="3747351942" sldId="2147483663"/>
            <pc:sldLayoutMk cId="2835346197" sldId="2147483649"/>
          </pc:sldLayoutMkLst>
          <pc:spChg chg="mod">
            <ac:chgData name="Juliette  HARDY" userId="df696ecd-cb79-4495-a8aa-d779f71ac51d" providerId="ADAL" clId="{BF0D8551-9A92-3247-9F35-EC081589BCD7}" dt="2025-02-07T18:31:49.215" v="483" actId="14100"/>
            <ac:spMkLst>
              <pc:docMk/>
              <pc:sldMasterMk cId="3747351942" sldId="2147483663"/>
              <pc:sldLayoutMk cId="2835346197" sldId="2147483649"/>
              <ac:spMk id="23" creationId="{9EC8C7B8-CDED-F1A1-4CB0-0D894FCDA70D}"/>
            </ac:spMkLst>
          </pc:spChg>
          <pc:spChg chg="mod">
            <ac:chgData name="Juliette  HARDY" userId="df696ecd-cb79-4495-a8aa-d779f71ac51d" providerId="ADAL" clId="{BF0D8551-9A92-3247-9F35-EC081589BCD7}" dt="2025-02-07T18:31:51.262" v="484" actId="14100"/>
            <ac:spMkLst>
              <pc:docMk/>
              <pc:sldMasterMk cId="3747351942" sldId="2147483663"/>
              <pc:sldLayoutMk cId="2835346197" sldId="2147483649"/>
              <ac:spMk id="26" creationId="{107FE00C-7C83-ED43-C4D2-CA5AB5030E79}"/>
            </ac:spMkLst>
          </pc:spChg>
        </pc:sldLayoutChg>
        <pc:sldLayoutChg chg="delSp mod">
          <pc:chgData name="Juliette  HARDY" userId="df696ecd-cb79-4495-a8aa-d779f71ac51d" providerId="ADAL" clId="{BF0D8551-9A92-3247-9F35-EC081589BCD7}" dt="2025-02-07T16:49:43.610" v="5" actId="478"/>
          <pc:sldLayoutMkLst>
            <pc:docMk/>
            <pc:sldMasterMk cId="3747351942" sldId="2147483663"/>
            <pc:sldLayoutMk cId="3097412366" sldId="2147483651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8:32:50.040" v="486" actId="478"/>
          <pc:sldLayoutMkLst>
            <pc:docMk/>
            <pc:sldMasterMk cId="3747351942" sldId="2147483663"/>
            <pc:sldLayoutMk cId="1604074625" sldId="2147483669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8:34:25.827" v="506" actId="1035"/>
          <pc:sldLayoutMkLst>
            <pc:docMk/>
            <pc:sldMasterMk cId="3747351942" sldId="2147483663"/>
            <pc:sldLayoutMk cId="3620977901" sldId="2147483670"/>
          </pc:sldLayoutMkLst>
          <pc:spChg chg="mod">
            <ac:chgData name="Juliette  HARDY" userId="df696ecd-cb79-4495-a8aa-d779f71ac51d" providerId="ADAL" clId="{BF0D8551-9A92-3247-9F35-EC081589BCD7}" dt="2025-02-07T18:34:25.827" v="506" actId="1035"/>
            <ac:spMkLst>
              <pc:docMk/>
              <pc:sldMasterMk cId="3747351942" sldId="2147483663"/>
              <pc:sldLayoutMk cId="3620977901" sldId="2147483670"/>
              <ac:spMk id="18" creationId="{75B1E5BE-CA56-5A5A-EA87-323FB9EE0994}"/>
            </ac:spMkLst>
          </pc:spChg>
          <pc:spChg chg="mod">
            <ac:chgData name="Juliette  HARDY" userId="df696ecd-cb79-4495-a8aa-d779f71ac51d" providerId="ADAL" clId="{BF0D8551-9A92-3247-9F35-EC081589BCD7}" dt="2025-02-07T18:34:25.827" v="506" actId="1035"/>
            <ac:spMkLst>
              <pc:docMk/>
              <pc:sldMasterMk cId="3747351942" sldId="2147483663"/>
              <pc:sldLayoutMk cId="3620977901" sldId="2147483670"/>
              <ac:spMk id="19" creationId="{EEB8DE09-2352-51AE-8C61-F37ABF2E7001}"/>
            </ac:spMkLst>
          </pc:spChg>
        </pc:sldLayoutChg>
        <pc:sldLayoutChg chg="addSp delSp modSp mod">
          <pc:chgData name="Juliette  HARDY" userId="df696ecd-cb79-4495-a8aa-d779f71ac51d" providerId="ADAL" clId="{BF0D8551-9A92-3247-9F35-EC081589BCD7}" dt="2025-02-07T16:49:59.530" v="9" actId="478"/>
          <pc:sldLayoutMkLst>
            <pc:docMk/>
            <pc:sldMasterMk cId="3747351942" sldId="2147483663"/>
            <pc:sldLayoutMk cId="4152198948" sldId="2147483671"/>
          </pc:sldLayoutMkLst>
        </pc:sldLayoutChg>
        <pc:sldLayoutChg chg="addSp delSp modSp mod">
          <pc:chgData name="Juliette  HARDY" userId="df696ecd-cb79-4495-a8aa-d779f71ac51d" providerId="ADAL" clId="{BF0D8551-9A92-3247-9F35-EC081589BCD7}" dt="2025-02-07T16:50:26.460" v="18" actId="1076"/>
          <pc:sldLayoutMkLst>
            <pc:docMk/>
            <pc:sldMasterMk cId="3747351942" sldId="2147483663"/>
            <pc:sldLayoutMk cId="3559388523" sldId="2147483672"/>
          </pc:sldLayoutMkLst>
          <pc:picChg chg="add mod">
            <ac:chgData name="Juliette  HARDY" userId="df696ecd-cb79-4495-a8aa-d779f71ac51d" providerId="ADAL" clId="{BF0D8551-9A92-3247-9F35-EC081589BCD7}" dt="2025-02-07T16:50:26.460" v="18" actId="1076"/>
            <ac:picMkLst>
              <pc:docMk/>
              <pc:sldMasterMk cId="3747351942" sldId="2147483663"/>
              <pc:sldLayoutMk cId="3559388523" sldId="2147483672"/>
              <ac:picMk id="4" creationId="{00F32312-A1CF-F0A2-153B-E28856ACAFDA}"/>
            </ac:picMkLst>
          </pc:picChg>
        </pc:sldLayoutChg>
      </pc:sldMasterChg>
    </pc:docChg>
  </pc:docChgLst>
  <pc:docChgLst>
    <pc:chgData name="Anne-Dominique  LODEHO-DEVAUCHELLE" userId="34149a0c-a91d-4470-af07-3ee9d534a466" providerId="ADAL" clId="{A2A9393D-D9E0-4E20-BA10-43637819E4CC}"/>
    <pc:docChg chg="undo custSel modSld">
      <pc:chgData name="Anne-Dominique  LODEHO-DEVAUCHELLE" userId="34149a0c-a91d-4470-af07-3ee9d534a466" providerId="ADAL" clId="{A2A9393D-D9E0-4E20-BA10-43637819E4CC}" dt="2025-02-13T09:13:01.486" v="47" actId="20577"/>
      <pc:docMkLst>
        <pc:docMk/>
      </pc:docMkLst>
      <pc:sldChg chg="modSp mod">
        <pc:chgData name="Anne-Dominique  LODEHO-DEVAUCHELLE" userId="34149a0c-a91d-4470-af07-3ee9d534a466" providerId="ADAL" clId="{A2A9393D-D9E0-4E20-BA10-43637819E4CC}" dt="2025-02-13T09:13:01.486" v="47" actId="20577"/>
        <pc:sldMkLst>
          <pc:docMk/>
          <pc:sldMk cId="3920556564" sldId="314"/>
        </pc:sldMkLst>
        <pc:spChg chg="mod">
          <ac:chgData name="Anne-Dominique  LODEHO-DEVAUCHELLE" userId="34149a0c-a91d-4470-af07-3ee9d534a466" providerId="ADAL" clId="{A2A9393D-D9E0-4E20-BA10-43637819E4CC}" dt="2025-02-13T09:13:01.486" v="47" actId="20577"/>
          <ac:spMkLst>
            <pc:docMk/>
            <pc:sldMk cId="3920556564" sldId="314"/>
            <ac:spMk id="4" creationId="{850898DE-CB2C-AB8E-7A88-842A1F83C6D7}"/>
          </ac:spMkLst>
        </pc:spChg>
      </pc:sldChg>
      <pc:sldChg chg="modSp mod">
        <pc:chgData name="Anne-Dominique  LODEHO-DEVAUCHELLE" userId="34149a0c-a91d-4470-af07-3ee9d534a466" providerId="ADAL" clId="{A2A9393D-D9E0-4E20-BA10-43637819E4CC}" dt="2025-02-13T09:12:53.042" v="46" actId="14861"/>
        <pc:sldMkLst>
          <pc:docMk/>
          <pc:sldMk cId="2394057148" sldId="317"/>
        </pc:sldMkLst>
        <pc:picChg chg="mod">
          <ac:chgData name="Anne-Dominique  LODEHO-DEVAUCHELLE" userId="34149a0c-a91d-4470-af07-3ee9d534a466" providerId="ADAL" clId="{A2A9393D-D9E0-4E20-BA10-43637819E4CC}" dt="2025-02-13T09:12:53.042" v="46" actId="14861"/>
          <ac:picMkLst>
            <pc:docMk/>
            <pc:sldMk cId="2394057148" sldId="317"/>
            <ac:picMk id="23" creationId="{C32EBB96-2501-3155-C853-0715BF0C64A4}"/>
          </ac:picMkLst>
        </pc:picChg>
        <pc:picChg chg="mod">
          <ac:chgData name="Anne-Dominique  LODEHO-DEVAUCHELLE" userId="34149a0c-a91d-4470-af07-3ee9d534a466" providerId="ADAL" clId="{A2A9393D-D9E0-4E20-BA10-43637819E4CC}" dt="2025-02-13T09:12:31.518" v="45" actId="14861"/>
          <ac:picMkLst>
            <pc:docMk/>
            <pc:sldMk cId="2394057148" sldId="317"/>
            <ac:picMk id="24" creationId="{935F0F5D-7345-02B0-C17A-414FC315A4BE}"/>
          </ac:picMkLst>
        </pc:picChg>
      </pc:sldChg>
    </pc:docChg>
  </pc:docChgLst>
  <pc:docChgLst>
    <pc:chgData name="Mélanie  BRET" userId="6c58f09d-0d75-46f4-a4c6-c166a6aa5627" providerId="ADAL" clId="{0928D392-CDCC-428C-923A-2C6BE03F3730}"/>
    <pc:docChg chg="undo custSel addSld delSld modSld">
      <pc:chgData name="Mélanie  BRET" userId="6c58f09d-0d75-46f4-a4c6-c166a6aa5627" providerId="ADAL" clId="{0928D392-CDCC-428C-923A-2C6BE03F3730}" dt="2024-12-11T14:06:15.699" v="7" actId="1036"/>
      <pc:docMkLst>
        <pc:docMk/>
      </pc:docMkLst>
      <pc:sldChg chg="modSp mod">
        <pc:chgData name="Mélanie  BRET" userId="6c58f09d-0d75-46f4-a4c6-c166a6aa5627" providerId="ADAL" clId="{0928D392-CDCC-428C-923A-2C6BE03F3730}" dt="2024-12-11T14:06:15.699" v="7" actId="1036"/>
        <pc:sldMkLst>
          <pc:docMk/>
          <pc:sldMk cId="3920556564" sldId="314"/>
        </pc:sldMkLst>
      </pc:sldChg>
      <pc:sldChg chg="new del">
        <pc:chgData name="Mélanie  BRET" userId="6c58f09d-0d75-46f4-a4c6-c166a6aa5627" providerId="ADAL" clId="{0928D392-CDCC-428C-923A-2C6BE03F3730}" dt="2024-12-11T14:05:14.502" v="1" actId="680"/>
        <pc:sldMkLst>
          <pc:docMk/>
          <pc:sldMk cId="1882443834" sldId="316"/>
        </pc:sldMkLst>
      </pc:sldChg>
      <pc:sldChg chg="new del">
        <pc:chgData name="Mélanie  BRET" userId="6c58f09d-0d75-46f4-a4c6-c166a6aa5627" providerId="ADAL" clId="{0928D392-CDCC-428C-923A-2C6BE03F3730}" dt="2024-12-11T14:05:42.771" v="3" actId="680"/>
        <pc:sldMkLst>
          <pc:docMk/>
          <pc:sldMk cId="2564104532" sldId="3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C22E758-1D39-FB7C-E071-22009541B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ACC3E7-CC11-958C-FD20-C19677A9B2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E66F8-FE5D-2645-9F32-A32819D4B4D4}" type="datetimeFigureOut">
              <a:rPr lang="fr-FR" smtClean="0"/>
              <a:t>13/02/2025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A045B8-756B-2BCC-17DC-E42CCDE718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9FBD64-AA1F-0835-0577-9BDC2F621C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24D89-1091-874F-984C-1591209A06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012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5023A-015D-4BDB-B264-1E4006B9BEFC}" type="datetimeFigureOut">
              <a:rPr lang="fr-FR" smtClean="0"/>
              <a:t>13/02/2025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DF940-9244-4BA8-A75C-4076FF68E6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79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L’IMAGE PEUT ETRE CHANGEE EN FONCTION DE LA REUNION &gt;&gt; CLIC DROIT CHANGER D’IMAGE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65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1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91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25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AB5E6-AA9E-5B8F-B10D-0DD6D980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C8873C-095F-6E7B-2FB8-408037F23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E01D61-BA5A-58F8-2644-7D157847B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B0D43E-C1A5-374D-5B6A-B009EE220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37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267E2-244E-7F41-8581-556F9D90D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12A4CE-14BA-D007-9CFE-44E464899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E8D651-6545-4DEC-C991-B7294D995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F8BE26-6592-D7A3-F218-83BCAC91E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2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06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TOUT EN CONSERVANT L’ASPECT MEDAILLON : CLIC DROIT &gt; CHANGER D’IMAGE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9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TUTO RECONNECT : </a:t>
            </a:r>
            <a:b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fr-FR" b="1">
                <a:solidFill>
                  <a:schemeClr val="tx2">
                    <a:lumMod val="50000"/>
                    <a:lumOff val="50000"/>
                  </a:schemeClr>
                </a:solidFill>
              </a:rPr>
              <a:t>&gt;&gt;&gt;&gt; POUR CHANGER L’IMAGE TOUT EN CONSERVANT L’ASPECT MEDAILLON : CLIC DROIT &gt; CHANGER D’IMAGE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DF940-9244-4BA8-A75C-4076FF68E66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15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ère sli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00115A-04D9-4679-0E0F-35E46F12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9" y="221611"/>
            <a:ext cx="3476954" cy="1530542"/>
          </a:xfrm>
          <a:prstGeom prst="rect">
            <a:avLst/>
          </a:prstGeom>
        </p:spPr>
      </p:pic>
      <p:sp>
        <p:nvSpPr>
          <p:cNvPr id="26" name="Espace réservé du texte 25" descr="Sub-title">
            <a:extLst>
              <a:ext uri="{FF2B5EF4-FFF2-40B4-BE49-F238E27FC236}">
                <a16:creationId xmlns:a16="http://schemas.microsoft.com/office/drawing/2014/main" id="{107FE00C-7C83-ED43-C4D2-CA5AB5030E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3694" y="3668661"/>
            <a:ext cx="7940989" cy="85883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181B7"/>
                </a:solidFill>
                <a:latin typeface="Open Sans Bold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8" name="Espace réservé du texte 27" descr="Names of the speakers&#10;">
            <a:extLst>
              <a:ext uri="{FF2B5EF4-FFF2-40B4-BE49-F238E27FC236}">
                <a16:creationId xmlns:a16="http://schemas.microsoft.com/office/drawing/2014/main" id="{52180CF3-BEB4-CBE1-8E80-30D84E5DCD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674" y="6420226"/>
            <a:ext cx="4679950" cy="382588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  <a:latin typeface="Open Sans Bold Italics"/>
              </a:defRPr>
            </a:lvl1pPr>
          </a:lstStyle>
          <a:p>
            <a:pPr lvl="0"/>
            <a:r>
              <a:rPr lang="fr-FR" dirty="0"/>
              <a:t>Intervenants</a:t>
            </a:r>
          </a:p>
        </p:txBody>
      </p:sp>
      <p:sp>
        <p:nvSpPr>
          <p:cNvPr id="13" name="Espace réservé du texte 25" descr="Sub-title">
            <a:extLst>
              <a:ext uri="{FF2B5EF4-FFF2-40B4-BE49-F238E27FC236}">
                <a16:creationId xmlns:a16="http://schemas.microsoft.com/office/drawing/2014/main" id="{9786A9BC-BE5C-9F1E-0ACE-EE79DC78AF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694" y="2682656"/>
            <a:ext cx="7940989" cy="858837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latin typeface="Montserrat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23" name="Espace réservé du texte 27" descr="Names of the speakers&#10;">
            <a:extLst>
              <a:ext uri="{FF2B5EF4-FFF2-40B4-BE49-F238E27FC236}">
                <a16:creationId xmlns:a16="http://schemas.microsoft.com/office/drawing/2014/main" id="{9EC8C7B8-CDED-F1A1-4CB0-0D894FCDA7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7773" y="6420226"/>
            <a:ext cx="1791875" cy="3825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 b="0">
                <a:solidFill>
                  <a:schemeClr val="tx1"/>
                </a:solidFill>
                <a:latin typeface="Open Sans Bold Italics"/>
              </a:defRPr>
            </a:lvl1pPr>
          </a:lstStyle>
          <a:p>
            <a:pPr lvl="0"/>
            <a:r>
              <a:rPr lang="fr-FR"/>
              <a:t>XX/XX/2025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9DAF4E45-57A4-F7D7-4022-5A5E4D8B1EBA}"/>
              </a:ext>
            </a:extLst>
          </p:cNvPr>
          <p:cNvSpPr/>
          <p:nvPr userDrawn="1"/>
        </p:nvSpPr>
        <p:spPr>
          <a:xfrm>
            <a:off x="10228796" y="6232765"/>
            <a:ext cx="1963205" cy="524339"/>
          </a:xfrm>
          <a:custGeom>
            <a:avLst/>
            <a:gdLst/>
            <a:ahLst/>
            <a:cxnLst/>
            <a:rect l="l" t="t" r="r" b="b"/>
            <a:pathLst>
              <a:path w="3996839" h="1067489">
                <a:moveTo>
                  <a:pt x="0" y="0"/>
                </a:moveTo>
                <a:lnTo>
                  <a:pt x="3996839" y="0"/>
                </a:lnTo>
                <a:lnTo>
                  <a:pt x="3996839" y="1067489"/>
                </a:lnTo>
                <a:lnTo>
                  <a:pt x="0" y="106748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94625-2CE6-27C8-AADD-BBD4A4D42B1D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solidFill>
                <a:srgbClr val="156082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534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ous-partie 2_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C387E4-59E1-3BF9-BCED-62B361622FDE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216C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latin typeface="Nunito Sans" pitchFamily="2" charset="77"/>
            </a:endParaRP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6843FC34-ECBC-1BE6-82E4-BB48F10F9AE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942589" y="1274643"/>
            <a:ext cx="5240001" cy="51924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ajouter du texte </a:t>
            </a:r>
            <a:br>
              <a:rPr lang="fr-FR"/>
            </a:br>
            <a:br>
              <a:rPr lang="fr-FR"/>
            </a:br>
            <a:r>
              <a:rPr lang="fr-FR"/>
              <a:t>OU sur une des icones ci-dessous pour ajouter une photo, un graphique etc.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C10214A6-04AE-11C6-20B4-A3DF05E130F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29435" y="1274643"/>
            <a:ext cx="5240001" cy="51924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ajouter du texte </a:t>
            </a:r>
            <a:br>
              <a:rPr lang="fr-FR"/>
            </a:br>
            <a:br>
              <a:rPr lang="fr-FR"/>
            </a:br>
            <a:r>
              <a:rPr lang="fr-FR"/>
              <a:t>OU sur une des icones ci-dessous pour ajouter une photo, un graphique etc.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9D170B76-316D-2693-7219-1D18EC3F3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A9884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9751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 3_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C387E4-59E1-3BF9-BCED-62B361622FDE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4C4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latin typeface="Nunito Sans" pitchFamily="2" charset="77"/>
            </a:endParaRPr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DF55595F-4963-6988-C87C-2C8018D437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9E7B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texte 26">
            <a:extLst>
              <a:ext uri="{FF2B5EF4-FFF2-40B4-BE49-F238E27FC236}">
                <a16:creationId xmlns:a16="http://schemas.microsoft.com/office/drawing/2014/main" id="{C7E45BE4-D91A-C37D-8519-B2EF8DCFB1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589" y="1224658"/>
            <a:ext cx="10871875" cy="5251588"/>
          </a:xfrm>
        </p:spPr>
        <p:txBody>
          <a:bodyPr>
            <a:noAutofit/>
          </a:bodyPr>
          <a:lstStyle>
            <a:lvl1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fr-FR"/>
              <a:t>Cliquez pour ajouter du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099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ous-partie 3_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C387E4-59E1-3BF9-BCED-62B361622FDE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4C4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latin typeface="Nunito Sans" pitchFamily="2" charset="77"/>
            </a:endParaRP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6EF19D1-83B0-7E40-6079-42822EBEC72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942589" y="1274643"/>
            <a:ext cx="5240001" cy="51924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ajouter du texte </a:t>
            </a:r>
            <a:br>
              <a:rPr lang="fr-FR"/>
            </a:br>
            <a:br>
              <a:rPr lang="fr-FR"/>
            </a:br>
            <a:r>
              <a:rPr lang="fr-FR"/>
              <a:t>OU sur une des icones ci-dessous pour ajouter une photo, un graphique etc.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C05CFD97-FEAE-4584-6B7F-24085FDE234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29435" y="1274643"/>
            <a:ext cx="5240001" cy="51924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ajouter du texte </a:t>
            </a:r>
            <a:br>
              <a:rPr lang="fr-FR"/>
            </a:br>
            <a:br>
              <a:rPr lang="fr-FR"/>
            </a:br>
            <a:r>
              <a:rPr lang="fr-FR"/>
              <a:t>OU sur une des icones ci-dessous pour ajouter une photo, un graphique etc.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A1E6EB74-B37B-B664-C69B-75CE842BD0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9E7B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7982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ous-partie Noir/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1C703B36-F9A3-28AD-9CB2-B70A5360B72C}"/>
              </a:ext>
            </a:extLst>
          </p:cNvPr>
          <p:cNvSpPr txBox="1">
            <a:spLocks/>
          </p:cNvSpPr>
          <p:nvPr userDrawn="1"/>
        </p:nvSpPr>
        <p:spPr>
          <a:xfrm>
            <a:off x="152399" y="6628646"/>
            <a:ext cx="558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208ED16-A14B-4E68-9F6A-6EED837FD7F2}" type="slidenum">
              <a:rPr lang="fr-FR" smtClean="0">
                <a:solidFill>
                  <a:schemeClr val="bg1"/>
                </a:solidFill>
              </a:rPr>
              <a:pPr algn="ctr"/>
              <a:t>‹N°›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E0439CC6-D315-9570-0A11-6CEA66D1DA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6" name="Espace réservé du texte 26">
            <a:extLst>
              <a:ext uri="{FF2B5EF4-FFF2-40B4-BE49-F238E27FC236}">
                <a16:creationId xmlns:a16="http://schemas.microsoft.com/office/drawing/2014/main" id="{FA6716AB-0C05-1393-BDEE-735111E153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589" y="1224658"/>
            <a:ext cx="10871875" cy="5251588"/>
          </a:xfrm>
        </p:spPr>
        <p:txBody>
          <a:bodyPr>
            <a:noAutofit/>
          </a:bodyPr>
          <a:lstStyle>
            <a:lvl1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fr-FR"/>
              <a:t>Cliquez pour ajouter du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9893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E0D63-7BD9-23FB-BB4E-7008788C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9661"/>
            <a:ext cx="3932237" cy="1069975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228A59-34B4-6A2E-D20F-4FFB0FDEAC2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03788" y="1130300"/>
            <a:ext cx="6172200" cy="49021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Ajoutez une image en cliquant sur le pictogramme ci-dessous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B50A5A-57DB-567A-7F13-D99AC25E7C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20911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ajouter une légende à l’image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6B699-FBBE-BEC6-0967-244077DBD005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solidFill>
                <a:srgbClr val="156082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980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3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1C2BAE2B-44B3-450A-0DE6-BA565F0A7F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4123" y="130909"/>
            <a:ext cx="9140705" cy="616839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0181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A62A5-D2AF-DBF3-BA80-6755CB065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4123" y="1243011"/>
            <a:ext cx="9962741" cy="4846977"/>
          </a:xfrm>
        </p:spPr>
        <p:txBody>
          <a:bodyPr anchor="ctr">
            <a:noAutofit/>
          </a:bodyPr>
          <a:lstStyle>
            <a:lvl1pPr marL="514350" indent="-51435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  <a:defRPr sz="2800" b="0" i="0">
                <a:solidFill>
                  <a:srgbClr val="4C4594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Font typeface="+mj-lt"/>
              <a:buNone/>
              <a:defRPr sz="2800" b="1">
                <a:solidFill>
                  <a:srgbClr val="4C4594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</a:lstStyle>
          <a:p>
            <a:pPr lvl="0"/>
            <a:r>
              <a:rPr lang="fr-FR" dirty="0"/>
              <a:t>Cliquez pour ajouter les titres des parties</a:t>
            </a:r>
          </a:p>
          <a:p>
            <a:pPr lvl="0"/>
            <a:r>
              <a:rPr lang="fr-FR" dirty="0"/>
              <a:t>Deuxième titre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190EA4-4450-89A0-4C7A-171FA138DC77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solidFill>
                <a:srgbClr val="156082"/>
              </a:solidFill>
              <a:latin typeface="Nunito Sans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33F84A-0958-5311-401D-D17EDEE13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725" y="-10512"/>
            <a:ext cx="1387004" cy="13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7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D3A64-C520-98A5-B45B-4A3E26779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8749" y="1666320"/>
            <a:ext cx="6848475" cy="2457449"/>
          </a:xfrm>
        </p:spPr>
        <p:txBody>
          <a:bodyPr anchor="b">
            <a:noAutofit/>
          </a:bodyPr>
          <a:lstStyle>
            <a:lvl1pPr>
              <a:defRPr sz="5000" b="1">
                <a:latin typeface="Montserrat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BDC2D2-A1C9-4226-C9C6-DA98188720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38748" y="4238071"/>
            <a:ext cx="6848475" cy="222899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Lorem ipsum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4216D57-2877-3C3C-04AF-5E74862352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72063" cy="68580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fr-FR"/>
              <a:t>Insérer une image en cliquant sur l’icone ci-dessous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253F01-35F8-EEE1-460C-4C73A0A8A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725" y="-10512"/>
            <a:ext cx="1387004" cy="13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un interven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81BED7-B37D-94FF-FF33-ED36EB166B89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solidFill>
                <a:srgbClr val="156082"/>
              </a:solidFill>
              <a:latin typeface="Nunito Sans" pitchFamily="2" charset="77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75B1E5BE-CA56-5A5A-EA87-323FB9EE0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969" y="2403490"/>
            <a:ext cx="6091237" cy="1004886"/>
          </a:xfrm>
        </p:spPr>
        <p:txBody>
          <a:bodyPr anchor="b">
            <a:noAutofit/>
          </a:bodyPr>
          <a:lstStyle>
            <a:lvl1pPr>
              <a:defRPr sz="4000" b="1">
                <a:latin typeface="Montserrat" pitchFamily="2" charset="77"/>
              </a:defRPr>
            </a:lvl1pPr>
          </a:lstStyle>
          <a:p>
            <a:r>
              <a:rPr lang="fr-FR"/>
              <a:t>Prénom Nom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EEB8DE09-2352-51AE-8C61-F37ABF2E70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90369" y="3524264"/>
            <a:ext cx="6065837" cy="64611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ajouter la fonction de l’intervenant</a:t>
            </a:r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B95788E9-B8CA-7DCB-2F2A-9161AE37B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90" y="119756"/>
            <a:ext cx="8604738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81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7193C1-9525-BE7C-D891-F0810EDC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725" y="-10512"/>
            <a:ext cx="1387004" cy="13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_deux 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D3A64-C520-98A5-B45B-4A3E26779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1257" y="1370013"/>
            <a:ext cx="6091237" cy="100488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000" b="1">
                <a:latin typeface="Montserrat" pitchFamily="2" charset="77"/>
              </a:defRPr>
            </a:lvl1pPr>
          </a:lstStyle>
          <a:p>
            <a:r>
              <a:rPr lang="fr-FR"/>
              <a:t>Prénom Nom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BDC2D2-A1C9-4226-C9C6-DA98188720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96657" y="2465387"/>
            <a:ext cx="6065837" cy="64611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ajouter la fonction du 1er intervenant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1BED7-B37D-94FF-FF33-ED36EB166B89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solidFill>
                <a:srgbClr val="156082"/>
              </a:solidFill>
              <a:latin typeface="Nunito Sans" pitchFamily="2" charset="77"/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CE411C8-108D-7D58-9CBD-299430D5C65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96657" y="4992247"/>
            <a:ext cx="6065837" cy="64611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ajouter la fonction du 2ème intervenant 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42DB01D2-F9A0-57CF-16AC-B533C4B41C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1257" y="3885319"/>
            <a:ext cx="6065837" cy="100488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>
                <a:latin typeface="Montserrat" pitchFamily="2" charset="77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CE49B339-7543-82BB-DE55-C91BADC2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90" y="119756"/>
            <a:ext cx="8604738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81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029F63-207C-A568-4AAB-B9FC4DDC0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725" y="-10512"/>
            <a:ext cx="1387004" cy="13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BDC2D2-A1C9-4226-C9C6-DA98188720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84009" y="2416192"/>
            <a:ext cx="5175608" cy="73209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Nom du speaker, Institut </a:t>
            </a:r>
            <a:r>
              <a:rPr lang="fr-FR" dirty="0" err="1"/>
              <a:t>reConnect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4216D57-2877-3C3C-04AF-5E74862352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51928" y="1208256"/>
            <a:ext cx="2360998" cy="2828260"/>
          </a:xfrm>
        </p:spPr>
        <p:txBody>
          <a:bodyPr/>
          <a:lstStyle/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769D8EE-3827-E28C-21C7-FC7DB16E1C0D}"/>
              </a:ext>
            </a:extLst>
          </p:cNvPr>
          <p:cNvGrpSpPr/>
          <p:nvPr userDrawn="1"/>
        </p:nvGrpSpPr>
        <p:grpSpPr>
          <a:xfrm>
            <a:off x="2724362" y="6082376"/>
            <a:ext cx="6743277" cy="628410"/>
            <a:chOff x="794805" y="5033560"/>
            <a:chExt cx="9991327" cy="979202"/>
          </a:xfrm>
        </p:grpSpPr>
        <p:pic>
          <p:nvPicPr>
            <p:cNvPr id="7" name="Logo Inserm" descr="Une image contenant orange&#10;&#10;Description générée automatiquement">
              <a:extLst>
                <a:ext uri="{FF2B5EF4-FFF2-40B4-BE49-F238E27FC236}">
                  <a16:creationId xmlns:a16="http://schemas.microsoft.com/office/drawing/2014/main" id="{76371450-23FE-4309-CEF7-71FA75F7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5168" y="5394009"/>
              <a:ext cx="1060964" cy="361640"/>
            </a:xfrm>
            <a:prstGeom prst="rect">
              <a:avLst/>
            </a:prstGeom>
          </p:spPr>
        </p:pic>
        <p:pic>
          <p:nvPicPr>
            <p:cNvPr id="8" name="Logo IdA/Institut Pasteur" descr="Une image contenant Police, texte, Graphique, capture d’écran&#10;&#10;Description générée automatiquement">
              <a:extLst>
                <a:ext uri="{FF2B5EF4-FFF2-40B4-BE49-F238E27FC236}">
                  <a16:creationId xmlns:a16="http://schemas.microsoft.com/office/drawing/2014/main" id="{4162FD4D-082D-DFC7-CCFA-6BF48B96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805" y="5155729"/>
              <a:ext cx="2769964" cy="710106"/>
            </a:xfrm>
            <a:prstGeom prst="rect">
              <a:avLst/>
            </a:prstGeom>
          </p:spPr>
        </p:pic>
        <p:pic>
          <p:nvPicPr>
            <p:cNvPr id="9" name="Logo FPA" descr="Une image contenant texte, Police, cercle, Graphique&#10;&#10;Description générée automatiquement">
              <a:extLst>
                <a:ext uri="{FF2B5EF4-FFF2-40B4-BE49-F238E27FC236}">
                  <a16:creationId xmlns:a16="http://schemas.microsoft.com/office/drawing/2014/main" id="{62120FB6-A275-A94F-5C31-7C3DAB494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3275" y="5033560"/>
              <a:ext cx="955319" cy="979202"/>
            </a:xfrm>
            <a:prstGeom prst="rect">
              <a:avLst/>
            </a:prstGeom>
          </p:spPr>
        </p:pic>
        <p:pic>
          <p:nvPicPr>
            <p:cNvPr id="10" name="Logo AP-HP" descr="Une image contenant Police, texte, capture d’écran, Graphique&#10;&#10;Description générée automatiquement">
              <a:extLst>
                <a:ext uri="{FF2B5EF4-FFF2-40B4-BE49-F238E27FC236}">
                  <a16:creationId xmlns:a16="http://schemas.microsoft.com/office/drawing/2014/main" id="{256830BC-2D61-048C-F77A-BB67B145E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0856" y="5250722"/>
              <a:ext cx="2923938" cy="544879"/>
            </a:xfrm>
            <a:prstGeom prst="rect">
              <a:avLst/>
            </a:prstGeom>
          </p:spPr>
        </p:pic>
        <p:pic>
          <p:nvPicPr>
            <p:cNvPr id="11" name="Logo UPC" descr="Une image contenant Graphique, conception, typographie&#10;&#10;Description générée automatiquement">
              <a:extLst>
                <a:ext uri="{FF2B5EF4-FFF2-40B4-BE49-F238E27FC236}">
                  <a16:creationId xmlns:a16="http://schemas.microsoft.com/office/drawing/2014/main" id="{B6EDFD9A-F84F-890A-3BFC-ADD22FDF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3575" y="5226152"/>
              <a:ext cx="1558429" cy="594020"/>
            </a:xfrm>
            <a:prstGeom prst="rect">
              <a:avLst/>
            </a:prstGeom>
          </p:spPr>
        </p:pic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1456B6FD-7016-1791-D15F-0A73F9ACFB97}"/>
              </a:ext>
            </a:extLst>
          </p:cNvPr>
          <p:cNvSpPr/>
          <p:nvPr userDrawn="1"/>
        </p:nvSpPr>
        <p:spPr>
          <a:xfrm>
            <a:off x="6194112" y="5063091"/>
            <a:ext cx="2352859" cy="628409"/>
          </a:xfrm>
          <a:custGeom>
            <a:avLst/>
            <a:gdLst/>
            <a:ahLst/>
            <a:cxnLst/>
            <a:rect l="l" t="t" r="r" b="b"/>
            <a:pathLst>
              <a:path w="3996839" h="1067489">
                <a:moveTo>
                  <a:pt x="0" y="0"/>
                </a:moveTo>
                <a:lnTo>
                  <a:pt x="3996839" y="0"/>
                </a:lnTo>
                <a:lnTo>
                  <a:pt x="3996839" y="1067489"/>
                </a:lnTo>
                <a:lnTo>
                  <a:pt x="0" y="106748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F32312-A1CF-F0A2-153B-E28856ACAFD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952" y="4867835"/>
            <a:ext cx="2168006" cy="823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A79886-751B-2D85-4190-7E584802291D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solidFill>
                <a:srgbClr val="156082"/>
              </a:solidFill>
              <a:latin typeface="Nunito Sans" pitchFamily="2" charset="77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F6B0618-FA75-50FF-D7AF-044AD49B93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684008" y="1624118"/>
            <a:ext cx="5175607" cy="732094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56082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Merci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51BA90-7BC3-D032-510A-1CD0B511C2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725" y="-10512"/>
            <a:ext cx="1387004" cy="13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 1_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185D0468-9AD0-F414-2A61-9DA0796AF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81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387E4-59E1-3BF9-BCED-62B361622FDE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latin typeface="Nunito Sans" pitchFamily="2" charset="77"/>
            </a:endParaRP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9FF39BA-0ADF-E1EF-2E18-4BFAEE2ADD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589" y="1224658"/>
            <a:ext cx="10871875" cy="5251588"/>
          </a:xfrm>
        </p:spPr>
        <p:txBody>
          <a:bodyPr>
            <a:noAutofit/>
          </a:bodyPr>
          <a:lstStyle>
            <a:lvl1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84267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ous-partie 1_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C387E4-59E1-3BF9-BCED-62B361622FDE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latin typeface="Nunito Sans" pitchFamily="2" charset="77"/>
            </a:endParaRPr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8857AD3F-EBD9-C875-9813-E22DFF10544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942589" y="1274643"/>
            <a:ext cx="5240001" cy="51924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ajouter du texte </a:t>
            </a:r>
            <a:br>
              <a:rPr lang="fr-FR"/>
            </a:br>
            <a:br>
              <a:rPr lang="fr-FR"/>
            </a:br>
            <a:r>
              <a:rPr lang="fr-FR"/>
              <a:t>OU sur une des icones ci-dessous pour ajouter une photo, un graphique etc.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A3E1C4FC-3DC4-11FB-6B9D-916C1CF55C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29435" y="1274643"/>
            <a:ext cx="5240001" cy="51924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ajouter du texte </a:t>
            </a:r>
            <a:br>
              <a:rPr lang="fr-FR"/>
            </a:br>
            <a:br>
              <a:rPr lang="fr-FR"/>
            </a:br>
            <a:r>
              <a:rPr lang="fr-FR"/>
              <a:t>OU sur une des icones ci-dessous pour ajouter une photo, un graphique etc.</a:t>
            </a:r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C43E1D7C-3D28-7D9A-C442-0C1B5672D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81B7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15092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 2_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C387E4-59E1-3BF9-BCED-62B361622FDE}"/>
              </a:ext>
            </a:extLst>
          </p:cNvPr>
          <p:cNvSpPr/>
          <p:nvPr userDrawn="1"/>
        </p:nvSpPr>
        <p:spPr>
          <a:xfrm flipH="1">
            <a:off x="1" y="0"/>
            <a:ext cx="558799" cy="6858000"/>
          </a:xfrm>
          <a:prstGeom prst="rect">
            <a:avLst/>
          </a:prstGeom>
          <a:solidFill>
            <a:srgbClr val="216C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334">
              <a:latin typeface="Nunito Sans" pitchFamily="2" charset="77"/>
            </a:endParaRPr>
          </a:p>
        </p:txBody>
      </p:sp>
      <p:sp>
        <p:nvSpPr>
          <p:cNvPr id="3" name="Espace réservé du texte 26">
            <a:extLst>
              <a:ext uri="{FF2B5EF4-FFF2-40B4-BE49-F238E27FC236}">
                <a16:creationId xmlns:a16="http://schemas.microsoft.com/office/drawing/2014/main" id="{0260312F-CFE8-368C-2DA4-AF3A6F8F4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589" y="1224658"/>
            <a:ext cx="10871875" cy="5251588"/>
          </a:xfrm>
        </p:spPr>
        <p:txBody>
          <a:bodyPr>
            <a:noAutofit/>
          </a:bodyPr>
          <a:lstStyle>
            <a:lvl1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7A0F9B9-8A76-85CA-9C63-004E665C8A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589" y="119756"/>
            <a:ext cx="9857933" cy="6132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A9884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79723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A990F3-5D28-B392-1394-FEFBB081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962326-A060-B92A-38CC-DDA78F863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841EE5-CE04-A6B7-7919-5FF4EA0E0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7CCBF-20BE-439F-A4A8-8A94C9BCCF42}" type="datetimeFigureOut">
              <a:rPr lang="fr-FR" smtClean="0"/>
              <a:t>13/02/2025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157754-7F92-BE27-3424-E1990BF59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D7C4F-99E6-4C74-9FF8-7CBF84E45A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35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1" r:id="rId3"/>
    <p:sldLayoutId id="2147483670" r:id="rId4"/>
    <p:sldLayoutId id="2147483671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EA0EDE-FCB2-2286-2D5B-C12C46B3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41" y="153456"/>
            <a:ext cx="10014984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BF96C9-FB3F-7D79-F77F-5CDB2133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741" y="1387001"/>
            <a:ext cx="10910814" cy="4974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983FC8-EDFC-51EC-E364-32AD03ED3CA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725" y="-10512"/>
            <a:ext cx="1387004" cy="13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0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0" r:id="rId3"/>
    <p:sldLayoutId id="2147483667" r:id="rId4"/>
    <p:sldLayoutId id="2147483661" r:id="rId5"/>
    <p:sldLayoutId id="2147483666" r:id="rId6"/>
    <p:sldLayoutId id="2147483668" r:id="rId7"/>
    <p:sldLayoutId id="2147483657" r:id="rId8"/>
    <p:sldLayoutId id="214748365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155F33-75D7-06C3-417C-C3DA35C44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E4128E5-E125-C912-6CFA-1B5AF3C190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B0A58A5-6120-F13F-594C-CB47179B5E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ADE074F-D3C1-5189-DB08-FE67D71D27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16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A8DEF-86FA-F082-6148-AC4359D3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F13703D-0808-2625-9D2F-AB3DEA84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519951-F844-5EAE-5240-1C7FB0624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30E8964-3E31-B5E6-256A-570C604BB7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3" r="25423"/>
          <a:stretch/>
        </p:blipFill>
        <p:spPr/>
      </p:pic>
    </p:spTree>
    <p:extLst>
      <p:ext uri="{BB962C8B-B14F-4D97-AF65-F5344CB8AC3E}">
        <p14:creationId xmlns:p14="http://schemas.microsoft.com/office/powerpoint/2010/main" val="3102838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CB835-97A3-CD23-97F7-52E645BD3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C7043F2-A4A1-8B49-51DA-A68C98F1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1FE593-1532-FEA0-50A9-EEC31C5D4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56B7EAB-660A-3F0A-55F3-A6D384EA1A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47" r="25347"/>
          <a:stretch/>
        </p:blipFill>
        <p:spPr/>
      </p:pic>
    </p:spTree>
    <p:extLst>
      <p:ext uri="{BB962C8B-B14F-4D97-AF65-F5344CB8AC3E}">
        <p14:creationId xmlns:p14="http://schemas.microsoft.com/office/powerpoint/2010/main" val="57506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B01B95E-41A2-CB3A-A4EF-E83C5808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6F9F4A-4AC2-D3CC-4C5B-F0D87D7D6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pour une image  5" descr="Une image contenant Caractère coloré, cercle, Art fractal&#10;&#10;Description générée automatiquement">
            <a:extLst>
              <a:ext uri="{FF2B5EF4-FFF2-40B4-BE49-F238E27FC236}">
                <a16:creationId xmlns:a16="http://schemas.microsoft.com/office/drawing/2014/main" id="{82BC22F1-0B0C-2EBB-CDF1-36D6A6AD71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28"/>
          <a:stretch/>
        </p:blipFill>
        <p:spPr/>
      </p:pic>
    </p:spTree>
    <p:extLst>
      <p:ext uri="{BB962C8B-B14F-4D97-AF65-F5344CB8AC3E}">
        <p14:creationId xmlns:p14="http://schemas.microsoft.com/office/powerpoint/2010/main" val="233225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ADA44B7-0E96-A75E-3DCA-8EDDB0DF1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6CFD064-2B60-B407-47F8-DB3F07C50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F55BF7-6F60-974B-A603-84E29F358F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48" y="2223379"/>
            <a:ext cx="2408066" cy="2411241"/>
          </a:xfrm>
          <a:prstGeom prst="ellipse">
            <a:avLst/>
          </a:prstGeom>
          <a:ln w="63500" cap="rnd">
            <a:noFill/>
          </a:ln>
          <a:effectLst>
            <a:outerShdw blurRad="3810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11929A-54B0-85C4-942C-334DC77F5FCD}"/>
              </a:ext>
            </a:extLst>
          </p:cNvPr>
          <p:cNvSpPr txBox="1"/>
          <p:nvPr/>
        </p:nvSpPr>
        <p:spPr>
          <a:xfrm>
            <a:off x="-1198244" y="2206430"/>
            <a:ext cx="2349500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9E7BB7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9E7BB7"/>
                </a:solidFill>
              </a:rPr>
              <a:t>&gt;&gt;&gt;&gt; POUR CHANGER L’IMAGE TOUT EN CONSERVANT L’ASPECT MEDAILLON : </a:t>
            </a:r>
            <a:br>
              <a:rPr lang="fr-FR" sz="1600" b="1" dirty="0">
                <a:solidFill>
                  <a:srgbClr val="9E7BB7"/>
                </a:solidFill>
              </a:rPr>
            </a:br>
            <a:r>
              <a:rPr lang="fr-FR" sz="1600" b="1" dirty="0">
                <a:solidFill>
                  <a:srgbClr val="9E7BB7"/>
                </a:solidFill>
              </a:rPr>
              <a:t>CLIC DROIT &gt; CHANGER D’IMAGE</a:t>
            </a:r>
          </a:p>
        </p:txBody>
      </p:sp>
    </p:spTree>
    <p:extLst>
      <p:ext uri="{BB962C8B-B14F-4D97-AF65-F5344CB8AC3E}">
        <p14:creationId xmlns:p14="http://schemas.microsoft.com/office/powerpoint/2010/main" val="335317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4E296597-F429-4B11-BF6A-ADE72E24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C5966608-3DDD-66DF-6687-98F951CD2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7C57C58-AF87-5164-14DC-B997A21B35B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006607C1-1D50-DFD2-94B4-6F68C1862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32EBB96-2501-3155-C853-0715BF0C64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548" y="1344613"/>
            <a:ext cx="2117228" cy="2120020"/>
          </a:xfrm>
          <a:prstGeom prst="ellipse">
            <a:avLst/>
          </a:prstGeom>
          <a:ln w="63500" cap="rnd">
            <a:noFill/>
          </a:ln>
          <a:effectLst>
            <a:outerShdw blurRad="3810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 23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935F0F5D-7345-02B0-C17A-414FC315A4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548" y="3871473"/>
            <a:ext cx="2117228" cy="2120020"/>
          </a:xfrm>
          <a:prstGeom prst="ellipse">
            <a:avLst/>
          </a:prstGeom>
          <a:ln w="63500" cap="rnd">
            <a:noFill/>
          </a:ln>
          <a:effectLst>
            <a:outerShdw blurRad="3810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2F10E1-2D3F-668D-DA03-3E3CCB303F10}"/>
              </a:ext>
            </a:extLst>
          </p:cNvPr>
          <p:cNvSpPr txBox="1"/>
          <p:nvPr/>
        </p:nvSpPr>
        <p:spPr>
          <a:xfrm>
            <a:off x="-1198244" y="2206430"/>
            <a:ext cx="2349500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9E7BB7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9E7BB7"/>
                </a:solidFill>
              </a:rPr>
              <a:t>&gt;&gt;&gt;&gt; POUR CHANGER L’IMAGE TOUT EN CONSERVANT L’ASPECT MEDAILLON : </a:t>
            </a:r>
            <a:br>
              <a:rPr lang="fr-FR" sz="1600" b="1" dirty="0">
                <a:solidFill>
                  <a:srgbClr val="9E7BB7"/>
                </a:solidFill>
              </a:rPr>
            </a:br>
            <a:r>
              <a:rPr lang="fr-FR" sz="1600" b="1" dirty="0">
                <a:solidFill>
                  <a:srgbClr val="9E7BB7"/>
                </a:solidFill>
              </a:rPr>
              <a:t>CLIC DROIT &gt; CHANGER D’IMAGE</a:t>
            </a:r>
          </a:p>
        </p:txBody>
      </p:sp>
    </p:spTree>
    <p:extLst>
      <p:ext uri="{BB962C8B-B14F-4D97-AF65-F5344CB8AC3E}">
        <p14:creationId xmlns:p14="http://schemas.microsoft.com/office/powerpoint/2010/main" val="239405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83B18FF-FAAD-7893-79C5-9FD1F9058B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0181B7"/>
                </a:solidFill>
              </a:rPr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B206E-7983-2A59-B1AB-80AB92532F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55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B5D9D-8C20-63E6-BF01-25D9E12F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7AD9364-0718-86E2-F0FC-BA9826D91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>
                <a:solidFill>
                  <a:srgbClr val="0181B7"/>
                </a:solidFill>
              </a:rPr>
              <a:t>Lorem ipsum</a:t>
            </a:r>
          </a:p>
        </p:txBody>
      </p:sp>
      <p:pic>
        <p:nvPicPr>
          <p:cNvPr id="6" name="Espace réservé pour une image  5" descr="Une image contenant cercle, léger, nuit, sombre&#10;&#10;Description générée automatiquement">
            <a:extLst>
              <a:ext uri="{FF2B5EF4-FFF2-40B4-BE49-F238E27FC236}">
                <a16:creationId xmlns:a16="http://schemas.microsoft.com/office/drawing/2014/main" id="{E6A9C434-613C-5950-5FD2-894C13257D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28"/>
          <a:stretch/>
        </p:blipFill>
        <p:spPr>
          <a:effectLst/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936273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73B3A7-759B-897E-A1F9-592F71B69D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9E8EBA-E9BE-8309-6C20-105FD7C8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76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313F7-3690-7F7C-E6E2-23E5C31C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B61AFE3-C41D-9A43-CE07-08CF9C63B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1A9884"/>
                </a:solidFill>
              </a:rPr>
              <a:t>Lorem ipsum</a:t>
            </a:r>
          </a:p>
        </p:txBody>
      </p:sp>
      <p:pic>
        <p:nvPicPr>
          <p:cNvPr id="6" name="Espace réservé pour une image  5" descr="Une image contenant intérieur, mur, miroir, lit&#10;&#10;Description générée automatiquement">
            <a:extLst>
              <a:ext uri="{FF2B5EF4-FFF2-40B4-BE49-F238E27FC236}">
                <a16:creationId xmlns:a16="http://schemas.microsoft.com/office/drawing/2014/main" id="{1D6CF18A-D98B-9DD3-4A39-D85F62B840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" b="25"/>
          <a:stretch/>
        </p:blipFill>
        <p:spPr/>
      </p:pic>
    </p:spTree>
    <p:extLst>
      <p:ext uri="{BB962C8B-B14F-4D97-AF65-F5344CB8AC3E}">
        <p14:creationId xmlns:p14="http://schemas.microsoft.com/office/powerpoint/2010/main" val="108082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7B00D1-72C8-498D-64B8-809B8AF5BA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F13DAC6-8846-8E77-ADD2-CA9178A8A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26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A12ED54-70F5-45AF-C913-C91455DF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83F2C70-8DDA-5732-1A39-0FCCEC8DE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rgbClr val="4C4594"/>
                </a:solidFill>
              </a:rPr>
              <a:t>Lorem ipsum</a:t>
            </a:r>
          </a:p>
        </p:txBody>
      </p:sp>
      <p:pic>
        <p:nvPicPr>
          <p:cNvPr id="6" name="Espace réservé pour une image  5" descr="Une image contenant peinture, art&#10;&#10;Description générée automatiquement">
            <a:extLst>
              <a:ext uri="{FF2B5EF4-FFF2-40B4-BE49-F238E27FC236}">
                <a16:creationId xmlns:a16="http://schemas.microsoft.com/office/drawing/2014/main" id="{B1B79356-8550-D8D2-5E21-DF339F534B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" r="16"/>
          <a:stretch/>
        </p:blipFill>
        <p:spPr/>
      </p:pic>
    </p:spTree>
    <p:extLst>
      <p:ext uri="{BB962C8B-B14F-4D97-AF65-F5344CB8AC3E}">
        <p14:creationId xmlns:p14="http://schemas.microsoft.com/office/powerpoint/2010/main" val="275491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0B8D00-E296-7C1A-30D9-798C5D675BC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E307D0-CF99-D5E5-CA3F-AC3FC8EC55F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39C695-DD6D-D8FA-F2BD-6CE05B30E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59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334DF67-EE38-9FCA-61F2-80C73FDC1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Nom du speaker, IHU </a:t>
            </a:r>
            <a:r>
              <a:rPr lang="fr-FR" err="1"/>
              <a:t>ReConnect</a:t>
            </a:r>
            <a:r>
              <a:rPr lang="fr-FR"/>
              <a:t>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3BB26EE-F63F-861E-B166-DCC0756CA7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080"/>
          <a:stretch/>
        </p:blipFill>
        <p:spPr/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7928E33-0A74-B946-F288-62AC1C17564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FR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72658750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F9978B14BDC448B6825006FB8E3DA" ma:contentTypeVersion="13" ma:contentTypeDescription="Crée un document." ma:contentTypeScope="" ma:versionID="977f02e3546f6661d09f75521487be36">
  <xsd:schema xmlns:xsd="http://www.w3.org/2001/XMLSchema" xmlns:xs="http://www.w3.org/2001/XMLSchema" xmlns:p="http://schemas.microsoft.com/office/2006/metadata/properties" xmlns:ns2="19752437-777c-4779-ba80-fb20f8d3b1f2" xmlns:ns3="b2c3cda0-5dc1-41d9-b1b1-85fde6f5a1d7" targetNamespace="http://schemas.microsoft.com/office/2006/metadata/properties" ma:root="true" ma:fieldsID="acd405ae72af4ad2ee118e062f11499d" ns2:_="" ns3:_="">
    <xsd:import namespace="19752437-777c-4779-ba80-fb20f8d3b1f2"/>
    <xsd:import namespace="b2c3cda0-5dc1-41d9-b1b1-85fde6f5a1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52437-777c-4779-ba80-fb20f8d3b1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c52775a5-6422-46e9-86d7-3e37fb9d69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3cda0-5dc1-41d9-b1b1-85fde6f5a1d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752437-777c-4779-ba80-fb20f8d3b1f2">
      <Terms xmlns="http://schemas.microsoft.com/office/infopath/2007/PartnerControls"/>
    </lcf76f155ced4ddcb4097134ff3c332f>
    <SharedWithUsers xmlns="b2c3cda0-5dc1-41d9-b1b1-85fde6f5a1d7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E582144-83D9-42D9-B4F5-43014626DD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81B512-F1DC-4DF3-B7B2-7FB31FC94EEE}">
  <ds:schemaRefs>
    <ds:schemaRef ds:uri="19752437-777c-4779-ba80-fb20f8d3b1f2"/>
    <ds:schemaRef ds:uri="b2c3cda0-5dc1-41d9-b1b1-85fde6f5a1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39A17C-4D8D-4BE3-8AE8-46A65AC543A3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b2c3cda0-5dc1-41d9-b1b1-85fde6f5a1d7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9752437-777c-4779-ba80-fb20f8d3b1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191</Words>
  <Application>Microsoft Macintosh PowerPoint</Application>
  <PresentationFormat>Grand écran</PresentationFormat>
  <Paragraphs>26</Paragraphs>
  <Slides>14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Aptos</vt:lpstr>
      <vt:lpstr>Arial</vt:lpstr>
      <vt:lpstr>Montserrat</vt:lpstr>
      <vt:lpstr>Nunito Sans</vt:lpstr>
      <vt:lpstr>Open Sans Bold</vt:lpstr>
      <vt:lpstr>Open Sans Bold Italics</vt:lpstr>
      <vt:lpstr>Open Sans ExtraBold</vt:lpstr>
      <vt:lpstr>Open Sans Light</vt:lpstr>
      <vt:lpstr>Conception personnalisée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Mélanie  BRET</dc:creator>
  <cp:lastModifiedBy>Juliette  HARDY</cp:lastModifiedBy>
  <cp:revision>1</cp:revision>
  <dcterms:created xsi:type="dcterms:W3CDTF">2024-05-31T07:34:11Z</dcterms:created>
  <dcterms:modified xsi:type="dcterms:W3CDTF">2025-02-13T14:28:56Z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0x0101006C9F9978B14BDC448B6825006FB8E3DA</vt:lpwstr>
  </property>
  <property fmtid="{D5CDD505-2E9C-101B-9397-08002B2CF9AE}" pid="3" name="MediaServiceImageTags">
    <vt:lpwstr/>
  </property>
  <property fmtid="{D5CDD505-2E9C-101B-9397-08002B2CF9AE}" pid="4" name="Order">
    <vt:r8>92500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